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Krona One"/>
      <p:regular r:id="rId26"/>
    </p:embeddedFont>
    <p:embeddedFont>
      <p:font typeface="Ubuntu"/>
      <p:regular r:id="rId27"/>
      <p:bold r:id="rId28"/>
      <p:italic r:id="rId29"/>
      <p:boldItalic r:id="rId30"/>
    </p:embeddedFont>
    <p:embeddedFont>
      <p:font typeface="Ubuntu Ligh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ntonio"/>
      <p:regular r:id="rId39"/>
      <p:bold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98">
          <p15:clr>
            <a:srgbClr val="FF0000"/>
          </p15:clr>
        </p15:guide>
        <p15:guide id="2" pos="519">
          <p15:clr>
            <a:srgbClr val="FFFF00"/>
          </p15:clr>
        </p15:guide>
        <p15:guide id="3" orient="horz" pos="2889">
          <p15:clr>
            <a:srgbClr val="FFFF00"/>
          </p15:clr>
        </p15:guide>
        <p15:guide id="4" orient="horz" pos="347">
          <p15:clr>
            <a:srgbClr val="FFFF00"/>
          </p15:clr>
        </p15:guide>
        <p15:guide id="5" pos="5249">
          <p15:clr>
            <a:srgbClr val="FFFF00"/>
          </p15:clr>
        </p15:guide>
        <p15:guide id="6" pos="2888">
          <p15:clr>
            <a:srgbClr val="9AA0A6"/>
          </p15:clr>
        </p15:guide>
        <p15:guide id="7" orient="horz">
          <p15:clr>
            <a:srgbClr val="9AA0A6"/>
          </p15:clr>
        </p15:guide>
        <p15:guide id="8" orient="horz" pos="1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98" orient="horz"/>
        <p:guide pos="519"/>
        <p:guide pos="2889" orient="horz"/>
        <p:guide pos="347" orient="horz"/>
        <p:guide pos="5249"/>
        <p:guide pos="2888"/>
        <p:guide orient="horz"/>
        <p:guide pos="1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tonio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KronaOne-regular.fntdata"/><Relationship Id="rId25" Type="http://schemas.openxmlformats.org/officeDocument/2006/relationships/slide" Target="slides/slide20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Light-regular.fntdata"/><Relationship Id="rId30" Type="http://schemas.openxmlformats.org/officeDocument/2006/relationships/font" Target="fonts/Ubuntu-boldItalic.fntdata"/><Relationship Id="rId11" Type="http://schemas.openxmlformats.org/officeDocument/2006/relationships/slide" Target="slides/slide6.xml"/><Relationship Id="rId33" Type="http://schemas.openxmlformats.org/officeDocument/2006/relationships/font" Target="fonts/UbuntuLight-italic.fntdata"/><Relationship Id="rId10" Type="http://schemas.openxmlformats.org/officeDocument/2006/relationships/slide" Target="slides/slide5.xml"/><Relationship Id="rId32" Type="http://schemas.openxmlformats.org/officeDocument/2006/relationships/font" Target="fonts/UbuntuLigh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Ubuntu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ntonio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f39c49ba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f39c49ba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22390b934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122390b934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22390b92cc_0_4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22390b92cc_0_4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58ab5a08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258ab5a08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908ed1647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1908ed1647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22390b92cc_0_4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22390b92cc_0_4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258ab5a08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258ab5a08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22390b934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122390b934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15ba5e42d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15ba5e42d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258ab5a08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258ab5a08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258ab599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258ab599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22390b92cc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22390b92cc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6f39c49ba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6f39c49ba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22390b92cc_0_4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22390b92cc_0_4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22390b92cc_0_4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22390b92cc_0_4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277e20423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277e20423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22390b92cc_0_4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22390b92cc_0_4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ed1d3ee59_0_10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ed1d3ee59_0_10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22390b92cc_0_3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22390b92cc_0_3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22390b92cc_0_3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22390b92cc_0_3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ving Center Company Profile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rect b="b" l="l" r="r" t="t"/>
              <a:pathLst>
                <a:path extrusionOk="0" h="3985" w="10574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rect b="b" l="l" r="r" t="t"/>
              <a:pathLst>
                <a:path extrusionOk="0" h="3985" w="10577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rect b="b" l="l" r="r" t="t"/>
              <a:pathLst>
                <a:path extrusionOk="0" h="3985" w="10576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 rot="10800000">
              <a:off x="-580950" y="9084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 rot="10800000">
              <a:off x="-910750" y="31046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609560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7486262" y="4830089"/>
            <a:ext cx="321723" cy="171185"/>
          </a:xfrm>
          <a:custGeom>
            <a:rect b="b" l="l" r="r" t="t"/>
            <a:pathLst>
              <a:path extrusionOk="0" h="1169" w="2197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7483479" y="4724217"/>
            <a:ext cx="331095" cy="22258"/>
          </a:xfrm>
          <a:custGeom>
            <a:rect b="b" l="l" r="r" t="t"/>
            <a:pathLst>
              <a:path extrusionOk="0" h="152" w="2261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7505737" y="4761411"/>
            <a:ext cx="286578" cy="181290"/>
          </a:xfrm>
          <a:custGeom>
            <a:rect b="b" l="l" r="r" t="t"/>
            <a:pathLst>
              <a:path extrusionOk="0" h="1238" w="1957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7483479" y="4746328"/>
            <a:ext cx="331095" cy="15229"/>
          </a:xfrm>
          <a:custGeom>
            <a:rect b="b" l="l" r="r" t="t"/>
            <a:pathLst>
              <a:path extrusionOk="0" h="104" w="2261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6098496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5974466" y="4830089"/>
            <a:ext cx="322455" cy="171185"/>
          </a:xfrm>
          <a:custGeom>
            <a:rect b="b" l="l" r="r" t="t"/>
            <a:pathLst>
              <a:path extrusionOk="0" h="1169" w="2202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5972562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5994527" y="4761411"/>
            <a:ext cx="286139" cy="181290"/>
          </a:xfrm>
          <a:custGeom>
            <a:rect b="b" l="l" r="r" t="t"/>
            <a:pathLst>
              <a:path extrusionOk="0" h="1238" w="1954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5972562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6654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2842952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841195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2862574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2841195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45533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1331156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1329399" y="4724217"/>
            <a:ext cx="330363" cy="22258"/>
          </a:xfrm>
          <a:custGeom>
            <a:rect b="b" l="l" r="r" t="t"/>
            <a:pathLst>
              <a:path extrusionOk="0" h="152" w="2256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1351510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1329399" y="4746328"/>
            <a:ext cx="330363" cy="15229"/>
          </a:xfrm>
          <a:custGeom>
            <a:rect b="b" l="l" r="r" t="t"/>
            <a:pathLst>
              <a:path extrusionOk="0" h="104" w="2256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4292366" y="4327671"/>
            <a:ext cx="541672" cy="3541152"/>
          </a:xfrm>
          <a:custGeom>
            <a:rect b="b" l="l" r="r" t="t"/>
            <a:pathLst>
              <a:path extrusionOk="0" h="24182" w="3699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4292366" y="4327671"/>
            <a:ext cx="174993" cy="3541152"/>
          </a:xfrm>
          <a:custGeom>
            <a:rect b="b" l="l" r="r" t="t"/>
            <a:pathLst>
              <a:path extrusionOk="0" h="24182" w="1195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4673976" y="4327671"/>
            <a:ext cx="160056" cy="3541152"/>
          </a:xfrm>
          <a:custGeom>
            <a:rect b="b" l="l" r="r" t="t"/>
            <a:pathLst>
              <a:path extrusionOk="0" h="24182" w="1093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4467210" y="4507054"/>
            <a:ext cx="206916" cy="430526"/>
          </a:xfrm>
          <a:custGeom>
            <a:rect b="b" l="l" r="r" t="t"/>
            <a:pathLst>
              <a:path extrusionOk="0" h="2940" w="1413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4292366" y="4507054"/>
            <a:ext cx="174993" cy="346618"/>
          </a:xfrm>
          <a:custGeom>
            <a:rect b="b" l="l" r="r" t="t"/>
            <a:pathLst>
              <a:path extrusionOk="0" h="2367" w="1195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4673976" y="4507054"/>
            <a:ext cx="160056" cy="495398"/>
          </a:xfrm>
          <a:custGeom>
            <a:rect b="b" l="l" r="r" t="t"/>
            <a:pathLst>
              <a:path extrusionOk="0" h="3383" w="1093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713200" y="572348"/>
            <a:ext cx="7717549" cy="3997304"/>
          </a:xfrm>
          <a:custGeom>
            <a:rect b="b" l="l" r="r" t="t"/>
            <a:pathLst>
              <a:path extrusionOk="0" h="27297" w="52702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320649" y="657573"/>
            <a:ext cx="29434" cy="3827144"/>
          </a:xfrm>
          <a:custGeom>
            <a:rect b="b" l="l" r="r" t="t"/>
            <a:pathLst>
              <a:path extrusionOk="0" h="26135" w="201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795789" y="657573"/>
            <a:ext cx="7551928" cy="27384"/>
          </a:xfrm>
          <a:custGeom>
            <a:rect b="b" l="l" r="r" t="t"/>
            <a:pathLst>
              <a:path extrusionOk="0" h="187" w="51571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794471" y="4455802"/>
            <a:ext cx="7554418" cy="28848"/>
          </a:xfrm>
          <a:custGeom>
            <a:rect b="b" l="l" r="r" t="t"/>
            <a:pathLst>
              <a:path extrusionOk="0" h="197" w="51588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793886" y="657573"/>
            <a:ext cx="27970" cy="3827144"/>
          </a:xfrm>
          <a:custGeom>
            <a:rect b="b" l="l" r="r" t="t"/>
            <a:pathLst>
              <a:path extrusionOk="0" h="26135" w="191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13200" y="572348"/>
            <a:ext cx="7716963" cy="85373"/>
          </a:xfrm>
          <a:custGeom>
            <a:rect b="b" l="l" r="r" t="t"/>
            <a:pathLst>
              <a:path extrusionOk="0" h="583" w="52698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347446" y="572348"/>
            <a:ext cx="83176" cy="3996719"/>
          </a:xfrm>
          <a:custGeom>
            <a:rect b="b" l="l" r="r" t="t"/>
            <a:pathLst>
              <a:path extrusionOk="0" h="27293" w="568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713200" y="4484503"/>
            <a:ext cx="7717549" cy="85080"/>
          </a:xfrm>
          <a:custGeom>
            <a:rect b="b" l="l" r="r" t="t"/>
            <a:pathLst>
              <a:path extrusionOk="0" h="581" w="52702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713200" y="572348"/>
            <a:ext cx="82737" cy="3996133"/>
          </a:xfrm>
          <a:custGeom>
            <a:rect b="b" l="l" r="r" t="t"/>
            <a:pathLst>
              <a:path extrusionOk="0" h="27289" w="565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347446" y="572348"/>
            <a:ext cx="83176" cy="85373"/>
          </a:xfrm>
          <a:custGeom>
            <a:rect b="b" l="l" r="r" t="t"/>
            <a:pathLst>
              <a:path extrusionOk="0" h="583" w="568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349203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713786" y="572348"/>
            <a:ext cx="83323" cy="85373"/>
          </a:xfrm>
          <a:custGeom>
            <a:rect b="b" l="l" r="r" t="t"/>
            <a:pathLst>
              <a:path extrusionOk="0" h="583" w="569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713786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821792" y="684739"/>
            <a:ext cx="7499797" cy="3772523"/>
          </a:xfrm>
          <a:custGeom>
            <a:rect b="b" l="l" r="r" t="t"/>
            <a:pathLst>
              <a:path extrusionOk="0" h="25762" w="51215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1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188" name="Google Shape;188;p11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11"/>
          <p:cNvSpPr txBox="1"/>
          <p:nvPr>
            <p:ph hasCustomPrompt="1" type="title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" name="Google Shape;222;p11"/>
          <p:cNvSpPr txBox="1"/>
          <p:nvPr>
            <p:ph idx="1" type="subTitle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23" name="Google Shape;223;p1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9" name="Google Shape;229;p14"/>
          <p:cNvSpPr txBox="1"/>
          <p:nvPr>
            <p:ph idx="1" type="subTitle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0" name="Google Shape;230;p14"/>
          <p:cNvSpPr txBox="1"/>
          <p:nvPr>
            <p:ph idx="2" type="subTitle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" name="Google Shape;231;p14"/>
          <p:cNvSpPr txBox="1"/>
          <p:nvPr>
            <p:ph idx="3" type="subTitle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2" name="Google Shape;232;p14"/>
          <p:cNvSpPr txBox="1"/>
          <p:nvPr>
            <p:ph idx="4" type="subTitle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3" name="Google Shape;233;p14"/>
          <p:cNvSpPr txBox="1"/>
          <p:nvPr>
            <p:ph idx="5" type="subTitle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4" name="Google Shape;234;p14"/>
          <p:cNvSpPr txBox="1"/>
          <p:nvPr>
            <p:ph idx="6" type="subTitle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5" name="Google Shape;235;p14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2">
  <p:cSld name="TITLE_AND_TWO_COLUMNS_1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5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241" name="Google Shape;241;p15"/>
            <p:cNvGrpSpPr/>
            <p:nvPr/>
          </p:nvGrpSpPr>
          <p:grpSpPr>
            <a:xfrm flipH="1" rot="10800000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242" name="Google Shape;242;p15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rect b="b" l="l" r="r" t="t"/>
                <a:pathLst>
                  <a:path extrusionOk="0" h="37377" w="56063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5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rect b="b" l="l" r="r" t="t"/>
                <a:pathLst>
                  <a:path extrusionOk="0" h="13342" w="14265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rect b="b" l="l" r="r" t="t"/>
                <a:pathLst>
                  <a:path extrusionOk="0" h="3552" w="3716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rect b="b" l="l" r="r" t="t"/>
                <a:pathLst>
                  <a:path extrusionOk="0" h="5242" w="6196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rect b="b" l="l" r="r" t="t"/>
                <a:pathLst>
                  <a:path extrusionOk="0" h="6339" w="2819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5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rect b="b" l="l" r="r" t="t"/>
                <a:pathLst>
                  <a:path extrusionOk="0" h="6299" w="3117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rect b="b" l="l" r="r" t="t"/>
                <a:pathLst>
                  <a:path extrusionOk="0" h="8535" w="803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rect b="b" l="l" r="r" t="t"/>
                <a:pathLst>
                  <a:path extrusionOk="0" h="3459" w="2509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rect b="b" l="l" r="r" t="t"/>
                <a:pathLst>
                  <a:path extrusionOk="0" h="14276" w="14759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5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rect b="b" l="l" r="r" t="t"/>
                <a:pathLst>
                  <a:path extrusionOk="0" h="5212" w="10143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5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rect b="b" l="l" r="r" t="t"/>
                <a:pathLst>
                  <a:path extrusionOk="0" h="13445" w="13968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rect b="b" l="l" r="r" t="t"/>
                <a:pathLst>
                  <a:path extrusionOk="0" h="3756" w="4653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rect b="b" l="l" r="r" t="t"/>
                <a:pathLst>
                  <a:path extrusionOk="0" h="8614" w="16778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rect b="b" l="l" r="r" t="t"/>
                <a:pathLst>
                  <a:path extrusionOk="0" h="3889" w="898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rect b="b" l="l" r="r" t="t"/>
                <a:pathLst>
                  <a:path extrusionOk="0" h="18272" w="29231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rect b="b" l="l" r="r" t="t"/>
                <a:pathLst>
                  <a:path extrusionOk="0" h="10368" w="10506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rect b="b" l="l" r="r" t="t"/>
                <a:pathLst>
                  <a:path extrusionOk="0" h="2376" w="1931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rect b="b" l="l" r="r" t="t"/>
                <a:pathLst>
                  <a:path extrusionOk="0" h="374" w="1155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rect b="b" l="l" r="r" t="t"/>
                <a:pathLst>
                  <a:path extrusionOk="0" h="379" w="1177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rect b="b" l="l" r="r" t="t"/>
                <a:pathLst>
                  <a:path extrusionOk="0" h="373" w="1648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rect b="b" l="l" r="r" t="t"/>
                <a:pathLst>
                  <a:path extrusionOk="0" h="374" w="1377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rect b="b" l="l" r="r" t="t"/>
                <a:pathLst>
                  <a:path extrusionOk="0" h="1582" w="1386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rect b="b" l="l" r="r" t="t"/>
                <a:pathLst>
                  <a:path extrusionOk="0" h="1581" w="1382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rect b="b" l="l" r="r" t="t"/>
                <a:pathLst>
                  <a:path extrusionOk="0" h="1582" w="1385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rect b="b" l="l" r="r" t="t"/>
                <a:pathLst>
                  <a:path extrusionOk="0" h="1803" w="111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rect b="b" l="l" r="r" t="t"/>
                <a:pathLst>
                  <a:path extrusionOk="0" h="1510" w="1968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rect b="b" l="l" r="r" t="t"/>
                <a:pathLst>
                  <a:path extrusionOk="0" h="401" w="1683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rect b="b" l="l" r="r" t="t"/>
                <a:pathLst>
                  <a:path extrusionOk="0" h="1634" w="907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rect b="b" l="l" r="r" t="t"/>
                <a:pathLst>
                  <a:path extrusionOk="0" h="841" w="1017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rect b="b" l="l" r="r" t="t"/>
                <a:pathLst>
                  <a:path extrusionOk="0" h="4377" w="476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rect b="b" l="l" r="r" t="t"/>
                <a:pathLst>
                  <a:path extrusionOk="0" h="1847" w="1527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rect b="b" l="l" r="r" t="t"/>
                <a:pathLst>
                  <a:path extrusionOk="0" h="1164" w="1017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rect b="b" l="l" r="r" t="t"/>
                <a:pathLst>
                  <a:path extrusionOk="0" h="1070" w="1333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rect b="b" l="l" r="r" t="t"/>
                <a:pathLst>
                  <a:path extrusionOk="0" h="1072" w="1332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rect b="b" l="l" r="r" t="t"/>
                <a:pathLst>
                  <a:path extrusionOk="0" h="3241" w="3459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rect b="b" l="l" r="r" t="t"/>
                <a:pathLst>
                  <a:path extrusionOk="0" h="1071" w="1333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rect b="b" l="l" r="r" t="t"/>
                <a:pathLst>
                  <a:path extrusionOk="0" h="1172" w="1745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rect b="b" l="l" r="r" t="t"/>
                <a:pathLst>
                  <a:path extrusionOk="0" h="1554" w="1408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rect b="b" l="l" r="r" t="t"/>
                <a:pathLst>
                  <a:path extrusionOk="0" h="1257" w="1056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rect b="b" l="l" r="r" t="t"/>
                <a:pathLst>
                  <a:path extrusionOk="0" h="626" w="667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rect b="b" l="l" r="r" t="t"/>
                <a:pathLst>
                  <a:path extrusionOk="0" h="357" w="836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rect b="b" l="l" r="r" t="t"/>
                <a:pathLst>
                  <a:path extrusionOk="0" h="356" w="835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rect b="b" l="l" r="r" t="t"/>
                <a:pathLst>
                  <a:path extrusionOk="0" h="355" w="835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rect b="b" l="l" r="r" t="t"/>
                <a:pathLst>
                  <a:path extrusionOk="0" h="470" w="832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rect b="b" l="l" r="r" t="t"/>
                <a:pathLst>
                  <a:path extrusionOk="0" h="355" w="2055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rect b="b" l="l" r="r" t="t"/>
                <a:pathLst>
                  <a:path extrusionOk="0" h="357" w="2682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rect b="b" l="l" r="r" t="t"/>
                <a:pathLst>
                  <a:path extrusionOk="0" h="289" w="1342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rect b="b" l="l" r="r" t="t"/>
                <a:pathLst>
                  <a:path extrusionOk="0" h="290" w="218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rect b="b" l="l" r="r" t="t"/>
                <a:pathLst>
                  <a:path extrusionOk="0" h="290" w="1488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rect b="b" l="l" r="r" t="t"/>
                <a:pathLst>
                  <a:path extrusionOk="0" h="289" w="1107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rect b="b" l="l" r="r" t="t"/>
                <a:pathLst>
                  <a:path extrusionOk="0" h="2225" w="29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rect b="b" l="l" r="r" t="t"/>
                <a:pathLst>
                  <a:path extrusionOk="0" h="361" w="2682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rect b="b" l="l" r="r" t="t"/>
                <a:pathLst>
                  <a:path extrusionOk="0" h="357" w="769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rect b="b" l="l" r="r" t="t"/>
                <a:pathLst>
                  <a:path extrusionOk="0" h="1115" w="21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rect b="b" l="l" r="r" t="t"/>
                <a:pathLst>
                  <a:path extrusionOk="0" h="480" w="733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rect b="b" l="l" r="r" t="t"/>
                <a:pathLst>
                  <a:path extrusionOk="0" h="1106" w="1328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rect b="b" l="l" r="r" t="t"/>
                <a:pathLst>
                  <a:path extrusionOk="0" h="396" w="1035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rect b="b" l="l" r="r" t="t"/>
                <a:pathLst>
                  <a:path extrusionOk="0" h="1603" w="342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rect b="b" l="l" r="r" t="t"/>
                <a:pathLst>
                  <a:path extrusionOk="0" h="280" w="1057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rect b="b" l="l" r="r" t="t"/>
                <a:pathLst>
                  <a:path extrusionOk="0" h="2546" w="328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rect b="b" l="l" r="r" t="t"/>
                <a:pathLst>
                  <a:path extrusionOk="0" h="1062" w="1021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rect b="b" l="l" r="r" t="t"/>
                <a:pathLst>
                  <a:path extrusionOk="0" h="1364" w="1253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rect b="b" l="l" r="r" t="t"/>
                <a:pathLst>
                  <a:path extrusionOk="0" h="1900" w="1669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rect b="b" l="l" r="r" t="t"/>
                <a:pathLst>
                  <a:path extrusionOk="0" h="885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rect b="b" l="l" r="r" t="t"/>
                <a:pathLst>
                  <a:path extrusionOk="0" h="556" w="587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rect b="b" l="l" r="r" t="t"/>
                <a:pathLst>
                  <a:path extrusionOk="0" h="702" w="774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rect b="b" l="l" r="r" t="t"/>
                <a:pathLst>
                  <a:path extrusionOk="0" h="707" w="774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rect b="b" l="l" r="r" t="t"/>
                <a:pathLst>
                  <a:path extrusionOk="0" h="330" w="857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rect b="b" l="l" r="r" t="t"/>
                <a:pathLst>
                  <a:path extrusionOk="0" h="964" w="97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rect b="b" l="l" r="r" t="t"/>
                <a:pathLst>
                  <a:path extrusionOk="0" h="1150" w="111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rect b="b" l="l" r="r" t="t"/>
                <a:pathLst>
                  <a:path extrusionOk="0" h="1151" w="111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rect b="b" l="l" r="r" t="t"/>
                <a:pathLst>
                  <a:path extrusionOk="0" h="1066" w="1119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rect b="b" l="l" r="r" t="t"/>
                <a:pathLst>
                  <a:path extrusionOk="0" h="1066" w="1115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rect b="b" l="l" r="r" t="t"/>
                <a:pathLst>
                  <a:path extrusionOk="0" h="1843" w="2154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rect b="b" l="l" r="r" t="t"/>
                <a:pathLst>
                  <a:path extrusionOk="0" h="1666" w="1985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rect b="b" l="l" r="r" t="t"/>
                <a:pathLst>
                  <a:path extrusionOk="0" h="2154" w="1843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rect b="b" l="l" r="r" t="t"/>
                <a:pathLst>
                  <a:path extrusionOk="0" h="3113" w="2585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rect b="b" l="l" r="r" t="t"/>
                <a:pathLst>
                  <a:path extrusionOk="0" h="1120" w="1066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rect b="b" l="l" r="r" t="t"/>
                <a:pathLst>
                  <a:path extrusionOk="0" h="1852" w="1937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rect b="b" l="l" r="r" t="t"/>
                <a:pathLst>
                  <a:path extrusionOk="0" h="1398" w="1283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rect b="b" l="l" r="r" t="t"/>
                <a:pathLst>
                  <a:path extrusionOk="0" h="1400" w="1283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rect b="b" l="l" r="r" t="t"/>
                <a:pathLst>
                  <a:path extrusionOk="0" h="634" w="1621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rect b="b" l="l" r="r" t="t"/>
                <a:pathLst>
                  <a:path extrusionOk="0" h="1297" w="1422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rect b="b" l="l" r="r" t="t"/>
                <a:pathLst>
                  <a:path extrusionOk="0" h="1146" w="1302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rect b="b" l="l" r="r" t="t"/>
                <a:pathLst>
                  <a:path extrusionOk="0" h="1146" w="130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rect b="b" l="l" r="r" t="t"/>
                <a:pathLst>
                  <a:path extrusionOk="0" h="1731" w="1457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rect b="b" l="l" r="r" t="t"/>
                <a:pathLst>
                  <a:path extrusionOk="0" h="1737" w="1456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rect b="b" l="l" r="r" t="t"/>
                <a:pathLst>
                  <a:path extrusionOk="0" h="1736" w="1457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rect b="b" l="l" r="r" t="t"/>
                <a:pathLst>
                  <a:path extrusionOk="0" h="1451" w="1732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rect b="b" l="l" r="r" t="t"/>
                <a:pathLst>
                  <a:path extrusionOk="0" h="623" w="595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rect b="b" l="l" r="r" t="t"/>
                <a:pathLst>
                  <a:path extrusionOk="0" h="624" w="597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rect b="b" l="l" r="r" t="t"/>
                <a:pathLst>
                  <a:path extrusionOk="0" h="1172" w="1004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rect b="b" l="l" r="r" t="t"/>
                <a:pathLst>
                  <a:path extrusionOk="0" h="640" w="596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rect b="b" l="l" r="r" t="t"/>
                <a:pathLst>
                  <a:path extrusionOk="0" h="574" w="595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rect b="b" l="l" r="r" t="t"/>
                <a:pathLst>
                  <a:path extrusionOk="0" h="511" w="511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rect b="b" l="l" r="r" t="t"/>
                <a:pathLst>
                  <a:path extrusionOk="0" h="551" w="565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rect b="b" l="l" r="r" t="t"/>
                <a:pathLst>
                  <a:path extrusionOk="0" h="1506" w="1506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rect b="b" l="l" r="r" t="t"/>
                <a:pathLst>
                  <a:path extrusionOk="0" h="1106" w="147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rect b="b" l="l" r="r" t="t"/>
                <a:pathLst>
                  <a:path extrusionOk="0" h="6259" w="6255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rect b="b" l="l" r="r" t="t"/>
                <a:pathLst>
                  <a:path extrusionOk="0" h="41176" w="6832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rect b="b" l="l" r="r" t="t"/>
                <a:pathLst>
                  <a:path extrusionOk="0" h="41176" w="6831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rect b="b" l="l" r="r" t="t"/>
                <a:pathLst>
                  <a:path extrusionOk="0" h="14227" w="15291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rect b="b" l="l" r="r" t="t"/>
                <a:pathLst>
                  <a:path extrusionOk="0" h="9549" w="15938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rect b="b" l="l" r="r" t="t"/>
                <a:pathLst>
                  <a:path extrusionOk="0" h="4776" w="628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rect b="b" l="l" r="r" t="t"/>
                <a:pathLst>
                  <a:path extrusionOk="0" h="2775" w="345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rect b="b" l="l" r="r" t="t"/>
                <a:pathLst>
                  <a:path extrusionOk="0" h="6827" w="9415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rect b="b" l="l" r="r" t="t"/>
                <a:pathLst>
                  <a:path extrusionOk="0" h="3140" w="1737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rect b="b" l="l" r="r" t="t"/>
                <a:pathLst>
                  <a:path extrusionOk="0" h="1488" w="1923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rect b="b" l="l" r="r" t="t"/>
                <a:pathLst>
                  <a:path extrusionOk="0" h="20973" w="11723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rect b="b" l="l" r="r" t="t"/>
                <a:pathLst>
                  <a:path extrusionOk="0" h="10547" w="5088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rect b="b" l="l" r="r" t="t"/>
                <a:pathLst>
                  <a:path extrusionOk="0" h="6725" w="13782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rect b="b" l="l" r="r" t="t"/>
                <a:pathLst>
                  <a:path extrusionOk="0" h="4195" w="8056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rect b="b" l="l" r="r" t="t"/>
                <a:pathLst>
                  <a:path extrusionOk="0" h="8119" w="1875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rect b="b" l="l" r="r" t="t"/>
                <a:pathLst>
                  <a:path extrusionOk="0" h="9530" w="1501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rect b="b" l="l" r="r" t="t"/>
                <a:pathLst>
                  <a:path extrusionOk="0" h="15966" w="3397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rect b="b" l="l" r="r" t="t"/>
                <a:pathLst>
                  <a:path extrusionOk="0" h="9596" w="2687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rect b="b" l="l" r="r" t="t"/>
                <a:pathLst>
                  <a:path extrusionOk="0" h="8043" w="2064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rect b="b" l="l" r="r" t="t"/>
                <a:pathLst>
                  <a:path extrusionOk="0" h="5589" w="1036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rect b="b" l="l" r="r" t="t"/>
                <a:pathLst>
                  <a:path extrusionOk="0" h="8203" w="491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rect b="b" l="l" r="r" t="t"/>
                <a:pathLst>
                  <a:path extrusionOk="0" h="3481" w="5726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rect b="b" l="l" r="r" t="t"/>
                <a:pathLst>
                  <a:path extrusionOk="0" h="3818" w="6889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rect b="b" l="l" r="r" t="t"/>
                <a:pathLst>
                  <a:path extrusionOk="0" h="3813" w="7022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rect b="b" l="l" r="r" t="t"/>
                <a:pathLst>
                  <a:path extrusionOk="0" h="3760" w="4289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rect b="b" l="l" r="r" t="t"/>
                <a:pathLst>
                  <a:path extrusionOk="0" h="2917" w="3698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rect b="b" l="l" r="r" t="t"/>
                <a:pathLst>
                  <a:path extrusionOk="0" h="5247" w="4195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rect b="b" l="l" r="r" t="t"/>
                <a:pathLst>
                  <a:path extrusionOk="0" h="13702" w="19908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rect b="b" l="l" r="r" t="t"/>
                <a:pathLst>
                  <a:path extrusionOk="0" h="8722" w="6086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rect b="b" l="l" r="r" t="t"/>
                <a:pathLst>
                  <a:path extrusionOk="0" h="17208" w="20036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rect b="b" l="l" r="r" t="t"/>
                <a:pathLst>
                  <a:path extrusionOk="0" h="1847" w="6468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rect b="b" l="l" r="r" t="t"/>
                <a:pathLst>
                  <a:path extrusionOk="0" h="1147" w="1923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rect b="b" l="l" r="r" t="t"/>
                <a:pathLst>
                  <a:path extrusionOk="0" h="1856" w="2713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rect b="b" l="l" r="r" t="t"/>
                <a:pathLst>
                  <a:path extrusionOk="0" h="5073" w="10258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5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rect b="b" l="l" r="r" t="t"/>
                <a:pathLst>
                  <a:path extrusionOk="0" h="2220" w="3631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rect b="b" l="l" r="r" t="t"/>
                <a:pathLst>
                  <a:path extrusionOk="0" h="2273" w="3508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rect b="b" l="l" r="r" t="t"/>
                <a:pathLst>
                  <a:path extrusionOk="0" h="23697" w="34207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rect b="b" l="l" r="r" t="t"/>
                <a:pathLst>
                  <a:path extrusionOk="0" h="23697" w="34212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rect b="b" l="l" r="r" t="t"/>
                <a:pathLst>
                  <a:path extrusionOk="0" h="8825" w="7396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rect b="b" l="l" r="r" t="t"/>
                <a:pathLst>
                  <a:path extrusionOk="0" h="7680" w="2695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rect b="b" l="l" r="r" t="t"/>
                <a:pathLst>
                  <a:path extrusionOk="0" h="13650" w="12246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rect b="b" l="l" r="r" t="t"/>
                <a:pathLst>
                  <a:path extrusionOk="0" h="5718" w="7072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rect b="b" l="l" r="r" t="t"/>
                <a:pathLst>
                  <a:path extrusionOk="0" h="8758" w="7396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rect b="b" l="l" r="r" t="t"/>
                <a:pathLst>
                  <a:path extrusionOk="0" h="3410" w="5962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rect b="b" l="l" r="r" t="t"/>
                <a:pathLst>
                  <a:path extrusionOk="0" h="13467" w="11182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rect b="b" l="l" r="r" t="t"/>
                <a:pathLst>
                  <a:path extrusionOk="0" h="7626" w="11155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rect b="b" l="l" r="r" t="t"/>
                <a:pathLst>
                  <a:path extrusionOk="0" h="6418" w="704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rect b="b" l="l" r="r" t="t"/>
                <a:pathLst>
                  <a:path extrusionOk="0" h="5493" w="9392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rect b="b" l="l" r="r" t="t"/>
                <a:pathLst>
                  <a:path extrusionOk="0" h="3277" w="2725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rect b="b" l="l" r="r" t="t"/>
                <a:pathLst>
                  <a:path extrusionOk="0" h="5815" w="408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rect b="b" l="l" r="r" t="t"/>
                <a:pathLst>
                  <a:path extrusionOk="0" h="3339" w="5749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rect b="b" l="l" r="r" t="t"/>
                <a:pathLst>
                  <a:path extrusionOk="0" h="5425" w="4761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rect b="b" l="l" r="r" t="t"/>
                <a:pathLst>
                  <a:path extrusionOk="0" h="5168" w="7689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rect b="b" l="l" r="r" t="t"/>
                <a:pathLst>
                  <a:path extrusionOk="0" h="10870" w="59159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rect b="b" l="l" r="r" t="t"/>
                <a:pathLst>
                  <a:path extrusionOk="0" h="1563" w="2056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rect b="b" l="l" r="r" t="t"/>
                <a:pathLst>
                  <a:path extrusionOk="0" h="2158" w="542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rect b="b" l="l" r="r" t="t"/>
                <a:pathLst>
                  <a:path extrusionOk="0" h="3786" w="5358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rect b="b" l="l" r="r" t="t"/>
                <a:pathLst>
                  <a:path extrusionOk="0" h="5082" w="5647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rect b="b" l="l" r="r" t="t"/>
                <a:pathLst>
                  <a:path extrusionOk="0" h="4017" w="2624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rect b="b" l="l" r="r" t="t"/>
                <a:pathLst>
                  <a:path extrusionOk="0" h="2087" w="3915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rect b="b" l="l" r="r" t="t"/>
                <a:pathLst>
                  <a:path extrusionOk="0" h="3881" w="3553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rect b="b" l="l" r="r" t="t"/>
                <a:pathLst>
                  <a:path extrusionOk="0" h="5909" w="3084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rect b="b" l="l" r="r" t="t"/>
                <a:pathLst>
                  <a:path extrusionOk="0" h="4292" w="3641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rect b="b" l="l" r="r" t="t"/>
                <a:pathLst>
                  <a:path extrusionOk="0" h="7254" w="2984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rect b="b" l="l" r="r" t="t"/>
                <a:pathLst>
                  <a:path extrusionOk="0" h="1415" w="4137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rect b="b" l="l" r="r" t="t"/>
                <a:pathLst>
                  <a:path extrusionOk="0" h="4434" w="2734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rect b="b" l="l" r="r" t="t"/>
                <a:pathLst>
                  <a:path extrusionOk="0" h="3499" w="6357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rect b="b" l="l" r="r" t="t"/>
                <a:pathLst>
                  <a:path extrusionOk="0" h="1884" w="1439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rect b="b" l="l" r="r" t="t"/>
                <a:pathLst>
                  <a:path extrusionOk="0" h="618" w="3108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rect b="b" l="l" r="r" t="t"/>
                <a:pathLst>
                  <a:path extrusionOk="0" h="3185" w="5909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rect b="b" l="l" r="r" t="t"/>
                <a:pathLst>
                  <a:path extrusionOk="0" h="4084" w="4454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rect b="b" l="l" r="r" t="t"/>
                <a:pathLst>
                  <a:path extrusionOk="0" h="7574" w="3113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rect b="b" l="l" r="r" t="t"/>
                <a:pathLst>
                  <a:path extrusionOk="0" h="4275" w="4493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rect b="b" l="l" r="r" t="t"/>
                <a:pathLst>
                  <a:path extrusionOk="0" h="3649" w="1097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1" name="Google Shape;421;p15"/>
            <p:cNvSpPr/>
            <p:nvPr/>
          </p:nvSpPr>
          <p:spPr>
            <a:xfrm>
              <a:off x="-531102" y="-214000"/>
              <a:ext cx="5020575" cy="2140750"/>
            </a:xfrm>
            <a:custGeom>
              <a:rect b="b" l="l" r="r" t="t"/>
              <a:pathLst>
                <a:path extrusionOk="0" h="85630" w="200823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22" name="Google Shape;422;p15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5"/>
          <p:cNvSpPr txBox="1"/>
          <p:nvPr>
            <p:ph idx="1" type="subTitle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4" name="Google Shape;424;p15"/>
          <p:cNvSpPr txBox="1"/>
          <p:nvPr>
            <p:ph idx="2" type="subTitle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5" name="Google Shape;425;p15"/>
          <p:cNvSpPr txBox="1"/>
          <p:nvPr>
            <p:ph idx="3" type="subTitle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6" name="Google Shape;426;p15"/>
          <p:cNvSpPr txBox="1"/>
          <p:nvPr>
            <p:ph hasCustomPrompt="1" type="title"/>
          </p:nvPr>
        </p:nvSpPr>
        <p:spPr>
          <a:xfrm>
            <a:off x="943571" y="1637913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7" name="Google Shape;427;p15"/>
          <p:cNvSpPr txBox="1"/>
          <p:nvPr>
            <p:ph hasCustomPrompt="1" idx="4" type="title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8" name="Google Shape;428;p15"/>
          <p:cNvSpPr txBox="1"/>
          <p:nvPr>
            <p:ph hasCustomPrompt="1" idx="5" type="title"/>
          </p:nvPr>
        </p:nvSpPr>
        <p:spPr>
          <a:xfrm>
            <a:off x="6553104" y="833644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9" name="Google Shape;429;p15"/>
          <p:cNvSpPr txBox="1"/>
          <p:nvPr>
            <p:ph idx="6" type="title"/>
          </p:nvPr>
        </p:nvSpPr>
        <p:spPr>
          <a:xfrm>
            <a:off x="713232" y="393192"/>
            <a:ext cx="77175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3">
  <p:cSld name="TITLE_AND_TWO_COLUMNS_1_2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2" name="Google Shape;432;p16"/>
          <p:cNvSpPr txBox="1"/>
          <p:nvPr>
            <p:ph idx="1" type="subTitle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2" type="subTitle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16"/>
          <p:cNvSpPr txBox="1"/>
          <p:nvPr>
            <p:ph idx="3" type="subTitle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35" name="Google Shape;435;p16"/>
          <p:cNvSpPr txBox="1"/>
          <p:nvPr>
            <p:ph idx="4" type="subTitle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6" name="Google Shape;436;p16"/>
          <p:cNvSpPr txBox="1"/>
          <p:nvPr>
            <p:ph idx="5" type="subTitle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37" name="Google Shape;437;p16"/>
          <p:cNvSpPr txBox="1"/>
          <p:nvPr>
            <p:ph idx="6" type="subTitle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8" name="Google Shape;438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">
  <p:cSld name="TITLE_AND_TWO_COLUMNS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7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2" name="Google Shape;442;p17"/>
          <p:cNvSpPr txBox="1"/>
          <p:nvPr>
            <p:ph idx="1" type="subTitle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3" name="Google Shape;443;p17"/>
          <p:cNvSpPr txBox="1"/>
          <p:nvPr>
            <p:ph idx="2" type="subTitle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4" name="Google Shape;444;p17"/>
          <p:cNvSpPr txBox="1"/>
          <p:nvPr>
            <p:ph idx="3" type="subTitle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5" name="Google Shape;445;p17"/>
          <p:cNvSpPr txBox="1"/>
          <p:nvPr>
            <p:ph idx="4" type="subTitle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6" name="Google Shape;446;p17"/>
          <p:cNvSpPr txBox="1"/>
          <p:nvPr>
            <p:ph idx="5" type="subTitle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7" name="Google Shape;447;p17"/>
          <p:cNvSpPr txBox="1"/>
          <p:nvPr>
            <p:ph idx="6" type="subTitle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8" name="Google Shape;448;p17"/>
          <p:cNvSpPr txBox="1"/>
          <p:nvPr>
            <p:ph idx="7" type="subTitle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9" name="Google Shape;449;p17"/>
          <p:cNvSpPr txBox="1"/>
          <p:nvPr>
            <p:ph idx="8" type="subTitle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0" name="Google Shape;450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6 columns">
  <p:cSld name="TITLE_AND_TWO_COLUMNS_1_1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"/>
          <p:cNvSpPr txBox="1"/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3" name="Google Shape;453;p18"/>
          <p:cNvSpPr txBox="1"/>
          <p:nvPr>
            <p:ph idx="1" type="subTitle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4" name="Google Shape;454;p18"/>
          <p:cNvSpPr txBox="1"/>
          <p:nvPr>
            <p:ph idx="2" type="subTitle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5" name="Google Shape;455;p18"/>
          <p:cNvSpPr txBox="1"/>
          <p:nvPr>
            <p:ph idx="3" type="subTitle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6" name="Google Shape;456;p18"/>
          <p:cNvSpPr txBox="1"/>
          <p:nvPr>
            <p:ph idx="4" type="subTitle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7" name="Google Shape;457;p18"/>
          <p:cNvSpPr txBox="1"/>
          <p:nvPr>
            <p:ph idx="5" type="subTitle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8" name="Google Shape;458;p18"/>
          <p:cNvSpPr txBox="1"/>
          <p:nvPr>
            <p:ph idx="6" type="subTitle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9" name="Google Shape;459;p18"/>
          <p:cNvSpPr txBox="1"/>
          <p:nvPr>
            <p:ph idx="7" type="subTitle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0" name="Google Shape;460;p18"/>
          <p:cNvSpPr txBox="1"/>
          <p:nvPr>
            <p:ph idx="8" type="subTitle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1" name="Google Shape;461;p18"/>
          <p:cNvSpPr txBox="1"/>
          <p:nvPr>
            <p:ph idx="9" type="subTitle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2" name="Google Shape;462;p18"/>
          <p:cNvSpPr txBox="1"/>
          <p:nvPr>
            <p:ph idx="13" type="subTitle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3" name="Google Shape;463;p18"/>
          <p:cNvSpPr txBox="1"/>
          <p:nvPr>
            <p:ph idx="14" type="subTitle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4" name="Google Shape;464;p18"/>
          <p:cNvSpPr txBox="1"/>
          <p:nvPr>
            <p:ph idx="15" type="subTitle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5" name="Google Shape;465;p1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8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8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8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9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19"/>
          <p:cNvSpPr txBox="1"/>
          <p:nvPr>
            <p:ph idx="1" type="subTitle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3" name="Google Shape;473;p19"/>
          <p:cNvSpPr txBox="1"/>
          <p:nvPr>
            <p:ph idx="2" type="subTitle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4" name="Google Shape;474;p19"/>
          <p:cNvSpPr txBox="1"/>
          <p:nvPr>
            <p:ph idx="3" type="subTitle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5" name="Google Shape;475;p19"/>
          <p:cNvSpPr txBox="1"/>
          <p:nvPr>
            <p:ph idx="4" type="subTitle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6" name="Google Shape;476;p19"/>
          <p:cNvSpPr txBox="1"/>
          <p:nvPr>
            <p:ph idx="5" type="subTitle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7" name="Google Shape;477;p19"/>
          <p:cNvSpPr txBox="1"/>
          <p:nvPr>
            <p:ph idx="6" type="subTitle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8" name="Google Shape;478;p19"/>
          <p:cNvSpPr txBox="1"/>
          <p:nvPr>
            <p:ph idx="7" type="subTitle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9" name="Google Shape;479;p19"/>
          <p:cNvSpPr txBox="1"/>
          <p:nvPr>
            <p:ph idx="8" type="subTitle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80" name="Google Shape;480;p1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81" name="Google Shape;481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19"/>
          <p:cNvSpPr txBox="1"/>
          <p:nvPr>
            <p:ph hasCustomPrompt="1" idx="9" type="title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4" name="Google Shape;484;p19"/>
          <p:cNvSpPr txBox="1"/>
          <p:nvPr>
            <p:ph hasCustomPrompt="1" idx="13" type="title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19"/>
          <p:cNvSpPr txBox="1"/>
          <p:nvPr>
            <p:ph hasCustomPrompt="1" idx="14" type="title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19"/>
          <p:cNvSpPr txBox="1"/>
          <p:nvPr>
            <p:ph hasCustomPrompt="1" idx="15" type="title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BLANK_1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0"/>
          <p:cNvSpPr txBox="1"/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grpSp>
        <p:nvGrpSpPr>
          <p:cNvPr id="490" name="Google Shape;490;p20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491" name="Google Shape;491;p20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 txBox="1"/>
          <p:nvPr>
            <p:ph hasCustomPrompt="1"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BLANK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1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96" name="Google Shape;496;p21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21"/>
          <p:cNvSpPr txBox="1"/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2"/>
          <p:cNvSpPr/>
          <p:nvPr/>
        </p:nvSpPr>
        <p:spPr>
          <a:xfrm flipH="1" rot="3327516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2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2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5" name="Google Shape;505;p23"/>
          <p:cNvSpPr/>
          <p:nvPr/>
        </p:nvSpPr>
        <p:spPr>
          <a:xfrm flipH="1" rot="3327516">
            <a:off x="5667607" y="-1414902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3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3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4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1" name="Google Shape;511;p2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Numbers">
  <p:cSld name="BLANK_1_1_1_1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5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 txBox="1"/>
          <p:nvPr>
            <p:ph type="title"/>
          </p:nvPr>
        </p:nvSpPr>
        <p:spPr>
          <a:xfrm>
            <a:off x="713232" y="374904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25"/>
          <p:cNvSpPr txBox="1"/>
          <p:nvPr>
            <p:ph idx="1" type="subTitle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6" name="Google Shape;516;p25"/>
          <p:cNvSpPr txBox="1"/>
          <p:nvPr>
            <p:ph idx="2" type="subTitle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7" name="Google Shape;517;p25"/>
          <p:cNvSpPr txBox="1"/>
          <p:nvPr>
            <p:ph idx="3" type="subTitle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8" name="Google Shape;518;p25"/>
          <p:cNvSpPr txBox="1"/>
          <p:nvPr>
            <p:ph hasCustomPrompt="1" idx="4" type="title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5"/>
          <p:cNvSpPr txBox="1"/>
          <p:nvPr>
            <p:ph hasCustomPrompt="1" idx="5" type="title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0" name="Google Shape;520;p2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0" y="387100"/>
            <a:ext cx="9898655" cy="1084938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26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525" name="Google Shape;525;p26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fmla="val 5366625" name="adj1"/>
                <a:gd fmla="val 16232262" name="adj2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fmla="val 5366625" name="adj1"/>
                <a:gd fmla="val 1622669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27" name="Google Shape;527;p26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26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529" name="Google Shape;529;p26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26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26"/>
          <p:cNvSpPr/>
          <p:nvPr/>
        </p:nvSpPr>
        <p:spPr>
          <a:xfrm>
            <a:off x="-5524513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6"/>
          <p:cNvSpPr/>
          <p:nvPr/>
        </p:nvSpPr>
        <p:spPr>
          <a:xfrm>
            <a:off x="7524737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4">
  <p:cSld name="BLANK_1_1_1_1_1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27"/>
          <p:cNvGrpSpPr/>
          <p:nvPr/>
        </p:nvGrpSpPr>
        <p:grpSpPr>
          <a:xfrm>
            <a:off x="-146206" y="971560"/>
            <a:ext cx="9436379" cy="3258279"/>
            <a:chOff x="-604425" y="-5735707"/>
            <a:chExt cx="7499904" cy="2589635"/>
          </a:xfrm>
        </p:grpSpPr>
        <p:sp>
          <p:nvSpPr>
            <p:cNvPr id="567" name="Google Shape;567;p27"/>
            <p:cNvSpPr/>
            <p:nvPr/>
          </p:nvSpPr>
          <p:spPr>
            <a:xfrm>
              <a:off x="-604425" y="-5735707"/>
              <a:ext cx="7499904" cy="2410421"/>
            </a:xfrm>
            <a:custGeom>
              <a:rect b="b" l="l" r="r" t="t"/>
              <a:pathLst>
                <a:path extrusionOk="0" h="31216" w="97127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rgbClr val="1F424C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-409685" y="-5158515"/>
              <a:ext cx="7169027" cy="2012442"/>
            </a:xfrm>
            <a:custGeom>
              <a:rect b="b" l="l" r="r" t="t"/>
              <a:pathLst>
                <a:path extrusionOk="0" h="26062" w="92842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336574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27"/>
          <p:cNvSpPr txBox="1"/>
          <p:nvPr>
            <p:ph idx="1" type="subTitle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0" name="Google Shape;570;p27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1" name="Google Shape;571;p27"/>
          <p:cNvSpPr txBox="1"/>
          <p:nvPr>
            <p:ph idx="3" type="subTitle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2" name="Google Shape;572;p27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p27"/>
          <p:cNvSpPr txBox="1"/>
          <p:nvPr>
            <p:ph idx="5" type="subTitle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4" name="Google Shape;574;p27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5" name="Google Shape;575;p27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6" name="Google Shape;576;p27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77" name="Google Shape;577;p27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1">
  <p:cSld name="CUSTOM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8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8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81" name="Google Shape;581;p28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8"/>
          <p:cNvSpPr txBox="1"/>
          <p:nvPr>
            <p:ph idx="1" type="body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/>
        </p:txBody>
      </p:sp>
      <p:sp>
        <p:nvSpPr>
          <p:cNvPr id="583" name="Google Shape;583;p28"/>
          <p:cNvSpPr txBox="1"/>
          <p:nvPr>
            <p:ph idx="2" type="body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LANK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/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6" name="Google Shape;586;p29"/>
          <p:cNvSpPr txBox="1"/>
          <p:nvPr>
            <p:ph idx="1" type="subTitle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7" name="Google Shape;587;p29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4572000" y="525"/>
            <a:ext cx="4571302" cy="5143568"/>
          </a:xfrm>
          <a:custGeom>
            <a:rect b="b" l="l" r="r" t="t"/>
            <a:pathLst>
              <a:path extrusionOk="0" h="21470" w="2146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9"/>
          <p:cNvSpPr/>
          <p:nvPr/>
        </p:nvSpPr>
        <p:spPr>
          <a:xfrm flipH="1" rot="10800000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52" name="Google Shape;52;p5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55350" y="133755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6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7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2" type="title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8" name="Google Shape;68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72" name="Google Shape;72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fmla="val 1079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fmla="val 10795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82850" y="769675"/>
              <a:ext cx="7447932" cy="3567146"/>
            </a:xfrm>
            <a:custGeom>
              <a:rect b="b" l="l" r="r" t="t"/>
              <a:pathLst>
                <a:path extrusionOk="0" h="8515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982850" y="769675"/>
              <a:ext cx="7447932" cy="861310"/>
            </a:xfrm>
            <a:custGeom>
              <a:rect b="b" l="l" r="r" t="t"/>
              <a:pathLst>
                <a:path extrusionOk="0" h="2056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0" y="3477191"/>
              <a:ext cx="7447932" cy="859634"/>
            </a:xfrm>
            <a:custGeom>
              <a:rect b="b" l="l" r="r" t="t"/>
              <a:pathLst>
                <a:path extrusionOk="0" h="2052" w="16614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2398974" y="1041634"/>
              <a:ext cx="276372" cy="241431"/>
            </a:xfrm>
            <a:custGeom>
              <a:rect b="b" l="l" r="r" t="t"/>
              <a:pathLst>
                <a:path extrusionOk="0" h="680" w="675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398974" y="3791714"/>
              <a:ext cx="276372" cy="240010"/>
            </a:xfrm>
            <a:custGeom>
              <a:rect b="b" l="l" r="r" t="t"/>
              <a:pathLst>
                <a:path extrusionOk="0" h="676" w="675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483973" y="1041634"/>
              <a:ext cx="276781" cy="241431"/>
            </a:xfrm>
            <a:custGeom>
              <a:rect b="b" l="l" r="r" t="t"/>
              <a:pathLst>
                <a:path extrusionOk="0" h="680" w="676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483973" y="3791714"/>
              <a:ext cx="276781" cy="240010"/>
            </a:xfrm>
            <a:custGeom>
              <a:rect b="b" l="l" r="r" t="t"/>
              <a:pathLst>
                <a:path extrusionOk="0" h="676" w="676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982859" y="1630567"/>
              <a:ext cx="739849" cy="1847040"/>
            </a:xfrm>
            <a:custGeom>
              <a:rect b="b" l="l" r="r" t="t"/>
              <a:pathLst>
                <a:path extrusionOk="0" h="4409" w="1807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982859" y="3477190"/>
              <a:ext cx="774242" cy="859634"/>
            </a:xfrm>
            <a:custGeom>
              <a:rect b="b" l="l" r="r" t="t"/>
              <a:pathLst>
                <a:path extrusionOk="0" h="2052" w="1891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82859" y="769675"/>
              <a:ext cx="774242" cy="861310"/>
            </a:xfrm>
            <a:custGeom>
              <a:rect b="b" l="l" r="r" t="t"/>
              <a:pathLst>
                <a:path extrusionOk="0" h="2056" w="1891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/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1" type="subTitle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95" name="Google Shape;95;p10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96" name="Google Shape;96;p1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97" name="Google Shape;97;p1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rect b="b" l="l" r="r" t="t"/>
                <a:pathLst>
                  <a:path extrusionOk="0" h="2242" w="2242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rect b="b" l="l" r="r" t="t"/>
                <a:pathLst>
                  <a:path extrusionOk="0" h="4776" w="65925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rect b="b" l="l" r="r" t="t"/>
                <a:pathLst>
                  <a:path extrusionOk="0" h="4554" w="8776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rect b="b" l="l" r="r" t="t"/>
                <a:pathLst>
                  <a:path extrusionOk="0" h="3309" w="66004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" name="Google Shape;101;p10"/>
            <p:cNvSpPr/>
            <p:nvPr/>
          </p:nvSpPr>
          <p:spPr>
            <a:xfrm>
              <a:off x="3398400" y="360475"/>
              <a:ext cx="2384192" cy="772136"/>
            </a:xfrm>
            <a:custGeom>
              <a:rect b="b" l="l" r="r" t="t"/>
              <a:pathLst>
                <a:path extrusionOk="0" h="7785" w="18335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3572645" y="460848"/>
              <a:ext cx="2078349" cy="570994"/>
            </a:xfrm>
            <a:custGeom>
              <a:rect b="b" l="l" r="r" t="t"/>
              <a:pathLst>
                <a:path extrusionOk="0" h="5757" w="15983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3572645" y="460848"/>
              <a:ext cx="1456262" cy="460108"/>
            </a:xfrm>
            <a:custGeom>
              <a:rect b="b" l="l" r="r" t="t"/>
              <a:pathLst>
                <a:path extrusionOk="0" h="4639" w="11199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4164689" y="979770"/>
              <a:ext cx="851989" cy="196381"/>
            </a:xfrm>
            <a:custGeom>
              <a:rect b="b" l="l" r="r" t="t"/>
              <a:pathLst>
                <a:path extrusionOk="0" h="1980" w="6552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292902" y="1040966"/>
              <a:ext cx="97656" cy="73990"/>
            </a:xfrm>
            <a:custGeom>
              <a:rect b="b" l="l" r="r" t="t"/>
              <a:pathLst>
                <a:path extrusionOk="0" h="746" w="751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07" name="Google Shape;107;p10"/>
            <p:cNvSpPr/>
            <p:nvPr/>
          </p:nvSpPr>
          <p:spPr>
            <a:xfrm>
              <a:off x="8520133" y="5260606"/>
              <a:ext cx="622097" cy="59621"/>
            </a:xfrm>
            <a:custGeom>
              <a:rect b="b" l="l" r="r" t="t"/>
              <a:pathLst>
                <a:path extrusionOk="0" h="570" w="4489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113337" y="5183173"/>
              <a:ext cx="2112561" cy="411312"/>
            </a:xfrm>
            <a:custGeom>
              <a:rect b="b" l="l" r="r" t="t"/>
              <a:pathLst>
                <a:path extrusionOk="0" h="2903" w="1491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6926473" y="5350929"/>
              <a:ext cx="486271" cy="74951"/>
            </a:xfrm>
            <a:custGeom>
              <a:rect b="b" l="l" r="r" t="t"/>
              <a:pathLst>
                <a:path extrusionOk="0" h="529" w="3432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11" name="Google Shape;111;p1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rect b="b" l="l" r="r" t="t"/>
                <a:pathLst>
                  <a:path extrusionOk="0" h="22162" w="65969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rect b="b" l="l" r="r" t="t"/>
                <a:pathLst>
                  <a:path extrusionOk="0" h="9126" w="16099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rect b="b" l="l" r="r" t="t"/>
                <a:pathLst>
                  <a:path extrusionOk="0" h="5673" w="65938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rect b="b" l="l" r="r" t="t"/>
                <a:pathLst>
                  <a:path extrusionOk="0" h="6273" w="33573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rect b="b" l="l" r="r" t="t"/>
                <a:pathLst>
                  <a:path extrusionOk="0" h="9454" w="4221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rect b="b" l="l" r="r" t="t"/>
                <a:pathLst>
                  <a:path extrusionOk="0" h="9454" w="4222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rect b="b" l="l" r="r" t="t"/>
                <a:pathLst>
                  <a:path extrusionOk="0" h="5638" w="65258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rect b="b" l="l" r="r" t="t"/>
                <a:pathLst>
                  <a:path extrusionOk="0" h="7222" w="7222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rect b="b" l="l" r="r" t="t"/>
                <a:pathLst>
                  <a:path extrusionOk="0" h="8620" w="8621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rect b="b" l="l" r="r" t="t"/>
                <a:pathLst>
                  <a:path extrusionOk="0" h="6334" w="6335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rect b="b" l="l" r="r" t="t"/>
                <a:pathLst>
                  <a:path extrusionOk="0" h="9938" w="645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rect b="b" l="l" r="r" t="t"/>
                <a:pathLst>
                  <a:path extrusionOk="0" h="569" w="5017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rect b="b" l="l" r="r" t="t"/>
                <a:pathLst>
                  <a:path extrusionOk="0" h="565" w="4928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rect b="b" l="l" r="r" t="t"/>
                <a:pathLst>
                  <a:path extrusionOk="0" h="569" w="396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rect b="b" l="l" r="r" t="t"/>
                <a:pathLst>
                  <a:path extrusionOk="0" h="565" w="5083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rect b="b" l="l" r="r" t="t"/>
                <a:pathLst>
                  <a:path extrusionOk="0" h="3241" w="3242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rect b="b" l="l" r="r" t="t"/>
                <a:pathLst>
                  <a:path extrusionOk="0" h="2435" w="2513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rect b="b" l="l" r="r" t="t"/>
                <a:pathLst>
                  <a:path extrusionOk="0" h="730" w="729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rect b="b" l="l" r="r" t="t"/>
                <a:pathLst>
                  <a:path extrusionOk="0" h="1057" w="214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rect b="b" l="l" r="r" t="t"/>
                <a:pathLst>
                  <a:path extrusionOk="0" h="3463" w="3459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rect b="b" l="l" r="r" t="t"/>
                <a:pathLst>
                  <a:path extrusionOk="0" h="2434" w="2514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rect b="b" l="l" r="r" t="t"/>
                <a:pathLst>
                  <a:path extrusionOk="0" h="724" w="729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rect b="b" l="l" r="r" t="t"/>
                <a:pathLst>
                  <a:path extrusionOk="0" h="1057" w="218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" name="Google Shape;138;p1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39" name="Google Shape;139;p1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rect b="b" l="l" r="r" t="t"/>
                  <a:pathLst>
                    <a:path extrusionOk="0" h="20916" w="23595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1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rect b="b" l="l" r="r" t="t"/>
                  <a:pathLst>
                    <a:path extrusionOk="0" h="8954" w="17497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1" name="Google Shape;141;p1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3" name="Google Shape;143;p1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0"/>
          <p:cNvSpPr txBox="1"/>
          <p:nvPr>
            <p:ph type="ctrTitle"/>
          </p:nvPr>
        </p:nvSpPr>
        <p:spPr>
          <a:xfrm>
            <a:off x="1527150" y="320325"/>
            <a:ext cx="5394600" cy="16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EntryCAM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Astrosonic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LIM 7</a:t>
            </a:r>
            <a:endParaRPr sz="1900"/>
          </a:p>
        </p:txBody>
      </p:sp>
      <p:grpSp>
        <p:nvGrpSpPr>
          <p:cNvPr id="595" name="Google Shape;595;p30"/>
          <p:cNvGrpSpPr/>
          <p:nvPr/>
        </p:nvGrpSpPr>
        <p:grpSpPr>
          <a:xfrm>
            <a:off x="3925720" y="1142281"/>
            <a:ext cx="5158658" cy="3620319"/>
            <a:chOff x="5173120" y="1048631"/>
            <a:chExt cx="5158658" cy="3620319"/>
          </a:xfrm>
        </p:grpSpPr>
        <p:sp>
          <p:nvSpPr>
            <p:cNvPr id="596" name="Google Shape;596;p30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7" name="Google Shape;597;p30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98" name="Google Shape;598;p30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9" name="Google Shape;599;p30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00" name="Google Shape;600;p30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30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30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30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30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30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30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30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30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30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30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30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30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30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30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30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30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30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30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30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30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30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30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30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30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30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30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30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0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0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30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30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30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30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30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30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30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30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30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30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30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30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30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30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30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30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30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30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30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30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30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51" name="Google Shape;651;p30"/>
          <p:cNvSpPr txBox="1"/>
          <p:nvPr/>
        </p:nvSpPr>
        <p:spPr>
          <a:xfrm>
            <a:off x="363225" y="3939700"/>
            <a:ext cx="338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Pamela García Romero</a:t>
            </a:r>
            <a:endParaRPr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Axel Fuentes Camacho</a:t>
            </a:r>
            <a:endParaRPr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José Ignacio </a:t>
            </a:r>
            <a:r>
              <a:rPr lang="en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Velázquez</a:t>
            </a:r>
            <a:r>
              <a:rPr lang="en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Ferrera</a:t>
            </a:r>
            <a:endParaRPr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Andrés Leonardo Villarroel Di Napoli</a:t>
            </a:r>
            <a:endParaRPr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9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 ENTRYCAM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0"/>
          <p:cNvSpPr txBox="1"/>
          <p:nvPr/>
        </p:nvSpPr>
        <p:spPr>
          <a:xfrm>
            <a:off x="234900" y="1044063"/>
            <a:ext cx="329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PRESUPUESTO</a:t>
            </a:r>
            <a:endParaRPr b="1" sz="3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121" name="Google Shape;1121;p40"/>
          <p:cNvGrpSpPr/>
          <p:nvPr/>
        </p:nvGrpSpPr>
        <p:grpSpPr>
          <a:xfrm>
            <a:off x="977644" y="1914264"/>
            <a:ext cx="1807594" cy="1242131"/>
            <a:chOff x="5173120" y="1048631"/>
            <a:chExt cx="5158658" cy="3620319"/>
          </a:xfrm>
        </p:grpSpPr>
        <p:sp>
          <p:nvSpPr>
            <p:cNvPr id="1122" name="Google Shape;1122;p40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3" name="Google Shape;1123;p40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1124" name="Google Shape;1124;p40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5" name="Google Shape;1125;p40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1126" name="Google Shape;1126;p40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40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40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40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40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40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0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40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40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40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40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40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40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40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40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40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40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40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40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40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40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40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40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40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40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40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40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40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40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40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40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40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40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40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40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40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40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40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40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40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40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40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40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40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40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40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40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40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40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40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40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1177" name="Google Shape;11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075" y="146400"/>
            <a:ext cx="5696325" cy="48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0" y="90323"/>
            <a:ext cx="3957851" cy="9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41"/>
          <p:cNvSpPr txBox="1"/>
          <p:nvPr/>
        </p:nvSpPr>
        <p:spPr>
          <a:xfrm>
            <a:off x="360875" y="331888"/>
            <a:ext cx="36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Ubuntu"/>
                <a:ea typeface="Ubuntu"/>
                <a:cs typeface="Ubuntu"/>
                <a:sym typeface="Ubuntu"/>
              </a:rPr>
              <a:t>DIAGRAMA ELÉCTRICO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84" name="Google Shape;11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988" y="790575"/>
            <a:ext cx="7753475" cy="43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41"/>
          <p:cNvPicPr preferRelativeResize="0"/>
          <p:nvPr/>
        </p:nvPicPr>
        <p:blipFill rotWithShape="1">
          <a:blip r:embed="rId5">
            <a:alphaModFix/>
          </a:blip>
          <a:srcRect b="19322" l="0" r="0" t="0"/>
          <a:stretch/>
        </p:blipFill>
        <p:spPr>
          <a:xfrm>
            <a:off x="4116750" y="4223800"/>
            <a:ext cx="1678425" cy="7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6750" y="4199775"/>
            <a:ext cx="1456350" cy="83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0" y="90325"/>
            <a:ext cx="3355775" cy="9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450" y="1130375"/>
            <a:ext cx="5915125" cy="38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42"/>
          <p:cNvSpPr txBox="1"/>
          <p:nvPr/>
        </p:nvSpPr>
        <p:spPr>
          <a:xfrm>
            <a:off x="349988" y="295200"/>
            <a:ext cx="287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Ubuntu"/>
                <a:ea typeface="Ubuntu"/>
                <a:cs typeface="Ubuntu"/>
                <a:sym typeface="Ubuntu"/>
              </a:rPr>
              <a:t>IDEA 4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4" name="Google Shape;1194;p42"/>
          <p:cNvSpPr/>
          <p:nvPr/>
        </p:nvSpPr>
        <p:spPr>
          <a:xfrm>
            <a:off x="5787950" y="1264600"/>
            <a:ext cx="1313400" cy="63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75" y="141050"/>
            <a:ext cx="2163875" cy="11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43"/>
          <p:cNvSpPr txBox="1"/>
          <p:nvPr/>
        </p:nvSpPr>
        <p:spPr>
          <a:xfrm>
            <a:off x="540875" y="371775"/>
            <a:ext cx="216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Ubuntu"/>
                <a:ea typeface="Ubuntu"/>
                <a:cs typeface="Ubuntu"/>
                <a:sym typeface="Ubuntu"/>
              </a:rPr>
              <a:t>LIBRERÍAS</a:t>
            </a:r>
            <a:endParaRPr b="1" sz="3000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201" name="Google Shape;1201;p43"/>
          <p:cNvGrpSpPr/>
          <p:nvPr/>
        </p:nvGrpSpPr>
        <p:grpSpPr>
          <a:xfrm>
            <a:off x="7223451" y="150136"/>
            <a:ext cx="1586803" cy="995950"/>
            <a:chOff x="5173120" y="1048631"/>
            <a:chExt cx="5158658" cy="3620319"/>
          </a:xfrm>
        </p:grpSpPr>
        <p:sp>
          <p:nvSpPr>
            <p:cNvPr id="1202" name="Google Shape;1202;p43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3" name="Google Shape;1203;p43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1204" name="Google Shape;1204;p43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05" name="Google Shape;1205;p43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1206" name="Google Shape;1206;p43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43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3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43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43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3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43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43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43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43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43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43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43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43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43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43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43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43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43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43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43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43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43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43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43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43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43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43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43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43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43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43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43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43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43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43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43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3" name="Google Shape;1243;p43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4" name="Google Shape;1244;p43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43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43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43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43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43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43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3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43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43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43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43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43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1257" name="Google Shape;1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37" y="1685725"/>
            <a:ext cx="1407926" cy="14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925" y="1485875"/>
            <a:ext cx="1807601" cy="180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43"/>
          <p:cNvPicPr preferRelativeResize="0"/>
          <p:nvPr/>
        </p:nvPicPr>
        <p:blipFill rotWithShape="1">
          <a:blip r:embed="rId6">
            <a:alphaModFix/>
          </a:blip>
          <a:srcRect b="21740" l="0" r="0" t="0"/>
          <a:stretch/>
        </p:blipFill>
        <p:spPr>
          <a:xfrm>
            <a:off x="7258075" y="1910250"/>
            <a:ext cx="2036450" cy="10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0450" y="1533912"/>
            <a:ext cx="1844675" cy="18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8501" y="1550388"/>
            <a:ext cx="1715725" cy="171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43"/>
          <p:cNvSpPr txBox="1"/>
          <p:nvPr/>
        </p:nvSpPr>
        <p:spPr>
          <a:xfrm>
            <a:off x="3629525" y="3093650"/>
            <a:ext cx="184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TESSERACT OCR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3" name="Google Shape;1263;p43"/>
          <p:cNvSpPr txBox="1"/>
          <p:nvPr/>
        </p:nvSpPr>
        <p:spPr>
          <a:xfrm>
            <a:off x="2061325" y="3093638"/>
            <a:ext cx="133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OPENPYXL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4" name="Google Shape;1264;p43"/>
          <p:cNvSpPr txBox="1"/>
          <p:nvPr/>
        </p:nvSpPr>
        <p:spPr>
          <a:xfrm>
            <a:off x="5864013" y="3093650"/>
            <a:ext cx="133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PYFIRMATA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5" name="Google Shape;1265;p43"/>
          <p:cNvSpPr txBox="1"/>
          <p:nvPr/>
        </p:nvSpPr>
        <p:spPr>
          <a:xfrm>
            <a:off x="159413" y="3093650"/>
            <a:ext cx="133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PYTHON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6" name="Google Shape;1266;p43"/>
          <p:cNvSpPr txBox="1"/>
          <p:nvPr/>
        </p:nvSpPr>
        <p:spPr>
          <a:xfrm>
            <a:off x="7290163" y="3093650"/>
            <a:ext cx="184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OPENCV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3957851" cy="11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44"/>
          <p:cNvSpPr txBox="1"/>
          <p:nvPr/>
        </p:nvSpPr>
        <p:spPr>
          <a:xfrm>
            <a:off x="356600" y="402400"/>
            <a:ext cx="36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Ubuntu"/>
                <a:ea typeface="Ubuntu"/>
                <a:cs typeface="Ubuntu"/>
                <a:sym typeface="Ubuntu"/>
              </a:rPr>
              <a:t>DIAGRAMA DE FLUJO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73" name="Google Shape;12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25" y="1257050"/>
            <a:ext cx="4230633" cy="38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2100" y="103788"/>
            <a:ext cx="3537775" cy="49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Google Shape;1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59700" cy="13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45"/>
          <p:cNvSpPr txBox="1"/>
          <p:nvPr/>
        </p:nvSpPr>
        <p:spPr>
          <a:xfrm>
            <a:off x="152400" y="548538"/>
            <a:ext cx="365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0308"/>
                </a:solidFill>
                <a:latin typeface="Krona One"/>
                <a:ea typeface="Krona One"/>
                <a:cs typeface="Krona One"/>
                <a:sym typeface="Krona One"/>
              </a:rPr>
              <a:t>BASE DE DATOS</a:t>
            </a:r>
            <a:endParaRPr b="1" sz="3000">
              <a:solidFill>
                <a:srgbClr val="07030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81" name="Google Shape;1281;p45"/>
          <p:cNvPicPr preferRelativeResize="0"/>
          <p:nvPr/>
        </p:nvPicPr>
        <p:blipFill rotWithShape="1">
          <a:blip r:embed="rId4">
            <a:alphaModFix/>
          </a:blip>
          <a:srcRect b="0" l="4944" r="24919" t="0"/>
          <a:stretch/>
        </p:blipFill>
        <p:spPr>
          <a:xfrm>
            <a:off x="656125" y="1566900"/>
            <a:ext cx="3351951" cy="34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45"/>
          <p:cNvPicPr preferRelativeResize="0"/>
          <p:nvPr/>
        </p:nvPicPr>
        <p:blipFill rotWithShape="1">
          <a:blip r:embed="rId5">
            <a:alphaModFix/>
          </a:blip>
          <a:srcRect b="0" l="5807" r="4570" t="0"/>
          <a:stretch/>
        </p:blipFill>
        <p:spPr>
          <a:xfrm>
            <a:off x="4473100" y="1682250"/>
            <a:ext cx="4503708" cy="32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45"/>
          <p:cNvPicPr preferRelativeResize="0"/>
          <p:nvPr/>
        </p:nvPicPr>
        <p:blipFill rotWithShape="1">
          <a:blip r:embed="rId6">
            <a:alphaModFix/>
          </a:blip>
          <a:srcRect b="53747" l="1774" r="67262" t="27044"/>
          <a:stretch/>
        </p:blipFill>
        <p:spPr>
          <a:xfrm>
            <a:off x="4641175" y="122313"/>
            <a:ext cx="4030950" cy="140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Google Shape;1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3659700" cy="16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46"/>
          <p:cNvSpPr txBox="1"/>
          <p:nvPr/>
        </p:nvSpPr>
        <p:spPr>
          <a:xfrm>
            <a:off x="152400" y="371225"/>
            <a:ext cx="365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0308"/>
                </a:solidFill>
                <a:latin typeface="Krona One"/>
                <a:ea typeface="Krona One"/>
                <a:cs typeface="Krona One"/>
                <a:sym typeface="Krona One"/>
              </a:rPr>
              <a:t>BASE DE DATOS TOKEN</a:t>
            </a:r>
            <a:endParaRPr b="1" sz="3000">
              <a:solidFill>
                <a:srgbClr val="07030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90" name="Google Shape;1290;p46"/>
          <p:cNvPicPr preferRelativeResize="0"/>
          <p:nvPr/>
        </p:nvPicPr>
        <p:blipFill rotWithShape="1">
          <a:blip r:embed="rId4">
            <a:alphaModFix/>
          </a:blip>
          <a:srcRect b="55386" l="1772" r="67396" t="27045"/>
          <a:stretch/>
        </p:blipFill>
        <p:spPr>
          <a:xfrm>
            <a:off x="191975" y="2293887"/>
            <a:ext cx="4392701" cy="140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46"/>
          <p:cNvPicPr preferRelativeResize="0"/>
          <p:nvPr/>
        </p:nvPicPr>
        <p:blipFill rotWithShape="1">
          <a:blip r:embed="rId5">
            <a:alphaModFix/>
          </a:blip>
          <a:srcRect b="9201" l="20791" r="30866" t="12422"/>
          <a:stretch/>
        </p:blipFill>
        <p:spPr>
          <a:xfrm>
            <a:off x="4683725" y="790575"/>
            <a:ext cx="4353901" cy="397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559951" cy="13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47"/>
          <p:cNvSpPr txBox="1"/>
          <p:nvPr/>
        </p:nvSpPr>
        <p:spPr>
          <a:xfrm>
            <a:off x="295200" y="543525"/>
            <a:ext cx="227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Ubuntu"/>
                <a:ea typeface="Ubuntu"/>
                <a:cs typeface="Ubuntu"/>
                <a:sym typeface="Ubuntu"/>
              </a:rPr>
              <a:t>CÁLCULOS</a:t>
            </a:r>
            <a:endParaRPr b="1" sz="3000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298" name="Google Shape;1298;p47"/>
          <p:cNvGrpSpPr/>
          <p:nvPr/>
        </p:nvGrpSpPr>
        <p:grpSpPr>
          <a:xfrm flipH="1">
            <a:off x="6919254" y="4140058"/>
            <a:ext cx="2113863" cy="893371"/>
            <a:chOff x="2597979" y="1949933"/>
            <a:chExt cx="3872253" cy="1518048"/>
          </a:xfrm>
        </p:grpSpPr>
        <p:sp>
          <p:nvSpPr>
            <p:cNvPr id="1299" name="Google Shape;1299;p47"/>
            <p:cNvSpPr/>
            <p:nvPr/>
          </p:nvSpPr>
          <p:spPr>
            <a:xfrm>
              <a:off x="2714593" y="2496963"/>
              <a:ext cx="3583927" cy="701520"/>
            </a:xfrm>
            <a:custGeom>
              <a:rect b="b" l="l" r="r" t="t"/>
              <a:pathLst>
                <a:path extrusionOk="0" h="6112" w="31225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2888251" y="1986547"/>
              <a:ext cx="2610959" cy="498823"/>
            </a:xfrm>
            <a:custGeom>
              <a:rect b="b" l="l" r="r" t="t"/>
              <a:pathLst>
                <a:path extrusionOk="0" h="4346" w="22748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3041594" y="2045542"/>
              <a:ext cx="2075981" cy="553801"/>
            </a:xfrm>
            <a:custGeom>
              <a:rect b="b" l="l" r="r" t="t"/>
              <a:pathLst>
                <a:path extrusionOk="0" h="4825" w="18087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2644234" y="2525428"/>
              <a:ext cx="3793282" cy="769813"/>
            </a:xfrm>
            <a:custGeom>
              <a:rect b="b" l="l" r="r" t="t"/>
              <a:pathLst>
                <a:path extrusionOk="0" h="6707" w="33049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2944263" y="1949933"/>
              <a:ext cx="2331820" cy="491018"/>
            </a:xfrm>
            <a:custGeom>
              <a:rect b="b" l="l" r="r" t="t"/>
              <a:pathLst>
                <a:path extrusionOk="0" h="4278" w="20316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2597979" y="2355212"/>
              <a:ext cx="3872249" cy="772453"/>
            </a:xfrm>
            <a:custGeom>
              <a:rect b="b" l="l" r="r" t="t"/>
              <a:pathLst>
                <a:path extrusionOk="0" h="6730" w="33737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4056917" y="2430162"/>
              <a:ext cx="138766" cy="99856"/>
            </a:xfrm>
            <a:custGeom>
              <a:rect b="b" l="l" r="r" t="t"/>
              <a:pathLst>
                <a:path extrusionOk="0" h="870" w="1209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2597979" y="2694954"/>
              <a:ext cx="217044" cy="346628"/>
            </a:xfrm>
            <a:custGeom>
              <a:rect b="b" l="l" r="r" t="t"/>
              <a:pathLst>
                <a:path extrusionOk="0" h="3020" w="1891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3476142" y="2672802"/>
              <a:ext cx="1955349" cy="451879"/>
            </a:xfrm>
            <a:custGeom>
              <a:rect b="b" l="l" r="r" t="t"/>
              <a:pathLst>
                <a:path extrusionOk="0" h="3937" w="17036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6336057" y="3022071"/>
              <a:ext cx="124534" cy="105595"/>
            </a:xfrm>
            <a:custGeom>
              <a:rect b="b" l="l" r="r" t="t"/>
              <a:pathLst>
                <a:path extrusionOk="0" h="920" w="1085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6333991" y="3011970"/>
              <a:ext cx="136241" cy="45452"/>
            </a:xfrm>
            <a:custGeom>
              <a:rect b="b" l="l" r="r" t="t"/>
              <a:pathLst>
                <a:path extrusionOk="0" h="396" w="1187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5202169" y="2434753"/>
              <a:ext cx="1215609" cy="387259"/>
            </a:xfrm>
            <a:custGeom>
              <a:rect b="b" l="l" r="r" t="t"/>
              <a:pathLst>
                <a:path extrusionOk="0" h="3374" w="10591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5499098" y="2757279"/>
              <a:ext cx="710358" cy="710702"/>
            </a:xfrm>
            <a:custGeom>
              <a:rect b="b" l="l" r="r" t="t"/>
              <a:pathLst>
                <a:path extrusionOk="0" h="6192" w="6189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5628567" y="2880435"/>
              <a:ext cx="451420" cy="451994"/>
            </a:xfrm>
            <a:custGeom>
              <a:rect b="b" l="l" r="r" t="t"/>
              <a:pathLst>
                <a:path extrusionOk="0" h="3938" w="3933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570592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5646932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5619385" y="2864710"/>
              <a:ext cx="480000" cy="480459"/>
            </a:xfrm>
            <a:custGeom>
              <a:rect b="b" l="l" r="r" t="t"/>
              <a:pathLst>
                <a:path extrusionOk="0" h="4186" w="4182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5787994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5821164" y="3074065"/>
              <a:ext cx="66227" cy="65882"/>
            </a:xfrm>
            <a:custGeom>
              <a:rect b="b" l="l" r="r" t="t"/>
              <a:pathLst>
                <a:path extrusionOk="0" h="574" w="577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2783459" y="2757279"/>
              <a:ext cx="710702" cy="710702"/>
            </a:xfrm>
            <a:custGeom>
              <a:rect b="b" l="l" r="r" t="t"/>
              <a:pathLst>
                <a:path extrusionOk="0" h="6192" w="6192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2912814" y="2880435"/>
              <a:ext cx="451994" cy="451994"/>
            </a:xfrm>
            <a:custGeom>
              <a:rect b="b" l="l" r="r" t="t"/>
              <a:pathLst>
                <a:path extrusionOk="0" h="3938" w="3938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299074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2931637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2903631" y="2864710"/>
              <a:ext cx="480459" cy="480459"/>
            </a:xfrm>
            <a:custGeom>
              <a:rect b="b" l="l" r="r" t="t"/>
              <a:pathLst>
                <a:path extrusionOk="0" h="4186" w="4186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3072699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3105755" y="3074065"/>
              <a:ext cx="65997" cy="65882"/>
            </a:xfrm>
            <a:custGeom>
              <a:rect b="b" l="l" r="r" t="t"/>
              <a:pathLst>
                <a:path extrusionOk="0" h="574" w="575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6120045" y="2544251"/>
              <a:ext cx="255954" cy="240918"/>
            </a:xfrm>
            <a:custGeom>
              <a:rect b="b" l="l" r="r" t="t"/>
              <a:pathLst>
                <a:path extrusionOk="0" h="2099" w="223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6126817" y="2547809"/>
              <a:ext cx="242984" cy="230129"/>
            </a:xfrm>
            <a:custGeom>
              <a:rect b="b" l="l" r="r" t="t"/>
              <a:pathLst>
                <a:path extrusionOk="0" h="2005" w="2117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6134393" y="2552400"/>
              <a:ext cx="229325" cy="218077"/>
            </a:xfrm>
            <a:custGeom>
              <a:rect b="b" l="l" r="r" t="t"/>
              <a:pathLst>
                <a:path extrusionOk="0" h="1900" w="1998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2752814" y="2456102"/>
              <a:ext cx="75409" cy="229899"/>
            </a:xfrm>
            <a:custGeom>
              <a:rect b="b" l="l" r="r" t="t"/>
              <a:pathLst>
                <a:path extrusionOk="0" h="2003" w="657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2755913" y="2464251"/>
              <a:ext cx="61176" cy="213601"/>
            </a:xfrm>
            <a:custGeom>
              <a:rect b="b" l="l" r="r" t="t"/>
              <a:pathLst>
                <a:path extrusionOk="0" h="1861" w="533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4914536" y="2314122"/>
              <a:ext cx="225079" cy="215437"/>
            </a:xfrm>
            <a:custGeom>
              <a:rect b="b" l="l" r="r" t="t"/>
              <a:pathLst>
                <a:path extrusionOk="0" h="1877" w="1961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4023861" y="2455184"/>
              <a:ext cx="204878" cy="53486"/>
            </a:xfrm>
            <a:custGeom>
              <a:rect b="b" l="l" r="r" t="t"/>
              <a:pathLst>
                <a:path extrusionOk="0" h="466" w="1785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2" name="Google Shape;13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25" y="1654187"/>
            <a:ext cx="3813750" cy="23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4675" y="157638"/>
            <a:ext cx="4408701" cy="38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575" y="4199713"/>
            <a:ext cx="32194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3659700" cy="16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48"/>
          <p:cNvSpPr txBox="1"/>
          <p:nvPr/>
        </p:nvSpPr>
        <p:spPr>
          <a:xfrm>
            <a:off x="152400" y="474138"/>
            <a:ext cx="365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0308"/>
                </a:solidFill>
                <a:latin typeface="Krona One"/>
                <a:ea typeface="Krona One"/>
                <a:cs typeface="Krona One"/>
                <a:sym typeface="Krona One"/>
              </a:rPr>
              <a:t>MATERIAS ASOCIADAS</a:t>
            </a:r>
            <a:endParaRPr b="1" sz="3000">
              <a:solidFill>
                <a:srgbClr val="07030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1" name="Google Shape;1341;p48"/>
          <p:cNvSpPr txBox="1"/>
          <p:nvPr/>
        </p:nvSpPr>
        <p:spPr>
          <a:xfrm>
            <a:off x="152400" y="1788450"/>
            <a:ext cx="4100400" cy="28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rPr>
              <a:t>Proyectos Mecatrónicos</a:t>
            </a:r>
            <a:endParaRPr b="1" sz="2200">
              <a:solidFill>
                <a:schemeClr val="lt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rPr>
              <a:t>Diseño y Ensayo de Maquinarias</a:t>
            </a:r>
            <a:endParaRPr b="1" sz="2200">
              <a:solidFill>
                <a:schemeClr val="lt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rPr>
              <a:t>Microcontroladores</a:t>
            </a:r>
            <a:endParaRPr b="1" sz="2200">
              <a:solidFill>
                <a:schemeClr val="lt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rPr>
              <a:t>Sistemas de Monitoreo y Adquisición de Datos</a:t>
            </a:r>
            <a:endParaRPr b="1" sz="2200">
              <a:solidFill>
                <a:schemeClr val="lt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rPr>
              <a:t>Diseño Mecánico e Hidráulico</a:t>
            </a:r>
            <a:endParaRPr b="1" sz="2200">
              <a:solidFill>
                <a:schemeClr val="lt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Antonio"/>
                <a:ea typeface="Antonio"/>
                <a:cs typeface="Antonio"/>
                <a:sym typeface="Antonio"/>
              </a:rPr>
              <a:t>Ingeniería Térmica</a:t>
            </a:r>
            <a:endParaRPr b="1" sz="2200">
              <a:solidFill>
                <a:schemeClr val="lt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342" name="Google Shape;1342;p48"/>
          <p:cNvSpPr txBox="1"/>
          <p:nvPr/>
        </p:nvSpPr>
        <p:spPr>
          <a:xfrm>
            <a:off x="3735900" y="1664325"/>
            <a:ext cx="52617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" sz="21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Sistema para el control de un motor (Prototipo)</a:t>
            </a:r>
            <a:endParaRPr b="1" sz="21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" sz="21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Análisis de sistemas para la implementación</a:t>
            </a:r>
            <a:endParaRPr b="1" sz="21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" sz="21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Microcontroladores para el control del relé</a:t>
            </a:r>
            <a:endParaRPr b="1" sz="21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" sz="21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SMAD para los sensores de detección</a:t>
            </a:r>
            <a:endParaRPr b="1" sz="21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" sz="21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Diseño y ensayo para prototipo de colocación de cámara</a:t>
            </a:r>
            <a:endParaRPr b="1" sz="21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" sz="21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Ingeniería Térmica (no aplica)</a:t>
            </a:r>
            <a:endParaRPr b="1" sz="21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grpSp>
        <p:nvGrpSpPr>
          <p:cNvPr id="1343" name="Google Shape;1343;p48"/>
          <p:cNvGrpSpPr/>
          <p:nvPr/>
        </p:nvGrpSpPr>
        <p:grpSpPr>
          <a:xfrm flipH="1">
            <a:off x="6730904" y="343895"/>
            <a:ext cx="2113863" cy="893371"/>
            <a:chOff x="2597979" y="1949933"/>
            <a:chExt cx="3872253" cy="1518048"/>
          </a:xfrm>
        </p:grpSpPr>
        <p:sp>
          <p:nvSpPr>
            <p:cNvPr id="1344" name="Google Shape;1344;p48"/>
            <p:cNvSpPr/>
            <p:nvPr/>
          </p:nvSpPr>
          <p:spPr>
            <a:xfrm>
              <a:off x="2714593" y="2496963"/>
              <a:ext cx="3583927" cy="701520"/>
            </a:xfrm>
            <a:custGeom>
              <a:rect b="b" l="l" r="r" t="t"/>
              <a:pathLst>
                <a:path extrusionOk="0" h="6112" w="31225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2888251" y="1986547"/>
              <a:ext cx="2610959" cy="498823"/>
            </a:xfrm>
            <a:custGeom>
              <a:rect b="b" l="l" r="r" t="t"/>
              <a:pathLst>
                <a:path extrusionOk="0" h="4346" w="22748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041594" y="2045542"/>
              <a:ext cx="2075981" cy="553801"/>
            </a:xfrm>
            <a:custGeom>
              <a:rect b="b" l="l" r="r" t="t"/>
              <a:pathLst>
                <a:path extrusionOk="0" h="4825" w="18087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2644234" y="2525428"/>
              <a:ext cx="3793282" cy="769813"/>
            </a:xfrm>
            <a:custGeom>
              <a:rect b="b" l="l" r="r" t="t"/>
              <a:pathLst>
                <a:path extrusionOk="0" h="6707" w="33049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2944263" y="1949933"/>
              <a:ext cx="2331820" cy="491018"/>
            </a:xfrm>
            <a:custGeom>
              <a:rect b="b" l="l" r="r" t="t"/>
              <a:pathLst>
                <a:path extrusionOk="0" h="4278" w="20316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2597979" y="2355212"/>
              <a:ext cx="3872249" cy="772453"/>
            </a:xfrm>
            <a:custGeom>
              <a:rect b="b" l="l" r="r" t="t"/>
              <a:pathLst>
                <a:path extrusionOk="0" h="6730" w="33737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4056917" y="2430162"/>
              <a:ext cx="138766" cy="99856"/>
            </a:xfrm>
            <a:custGeom>
              <a:rect b="b" l="l" r="r" t="t"/>
              <a:pathLst>
                <a:path extrusionOk="0" h="870" w="1209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2597979" y="2694954"/>
              <a:ext cx="217044" cy="346628"/>
            </a:xfrm>
            <a:custGeom>
              <a:rect b="b" l="l" r="r" t="t"/>
              <a:pathLst>
                <a:path extrusionOk="0" h="3020" w="1891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3476142" y="2672802"/>
              <a:ext cx="1955349" cy="451879"/>
            </a:xfrm>
            <a:custGeom>
              <a:rect b="b" l="l" r="r" t="t"/>
              <a:pathLst>
                <a:path extrusionOk="0" h="3937" w="17036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6336057" y="3022071"/>
              <a:ext cx="124534" cy="105595"/>
            </a:xfrm>
            <a:custGeom>
              <a:rect b="b" l="l" r="r" t="t"/>
              <a:pathLst>
                <a:path extrusionOk="0" h="920" w="1085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6333991" y="3011970"/>
              <a:ext cx="136241" cy="45452"/>
            </a:xfrm>
            <a:custGeom>
              <a:rect b="b" l="l" r="r" t="t"/>
              <a:pathLst>
                <a:path extrusionOk="0" h="396" w="1187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5202169" y="2434753"/>
              <a:ext cx="1215609" cy="387259"/>
            </a:xfrm>
            <a:custGeom>
              <a:rect b="b" l="l" r="r" t="t"/>
              <a:pathLst>
                <a:path extrusionOk="0" h="3374" w="10591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5499098" y="2757279"/>
              <a:ext cx="710358" cy="710702"/>
            </a:xfrm>
            <a:custGeom>
              <a:rect b="b" l="l" r="r" t="t"/>
              <a:pathLst>
                <a:path extrusionOk="0" h="6192" w="6189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5628567" y="2880435"/>
              <a:ext cx="451420" cy="451994"/>
            </a:xfrm>
            <a:custGeom>
              <a:rect b="b" l="l" r="r" t="t"/>
              <a:pathLst>
                <a:path extrusionOk="0" h="3938" w="3933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570592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5646932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5619385" y="2864710"/>
              <a:ext cx="480000" cy="480459"/>
            </a:xfrm>
            <a:custGeom>
              <a:rect b="b" l="l" r="r" t="t"/>
              <a:pathLst>
                <a:path extrusionOk="0" h="4186" w="4182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5787994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5821164" y="3074065"/>
              <a:ext cx="66227" cy="65882"/>
            </a:xfrm>
            <a:custGeom>
              <a:rect b="b" l="l" r="r" t="t"/>
              <a:pathLst>
                <a:path extrusionOk="0" h="574" w="577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2783459" y="2757279"/>
              <a:ext cx="710702" cy="710702"/>
            </a:xfrm>
            <a:custGeom>
              <a:rect b="b" l="l" r="r" t="t"/>
              <a:pathLst>
                <a:path extrusionOk="0" h="6192" w="6192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2912814" y="2880435"/>
              <a:ext cx="451994" cy="451994"/>
            </a:xfrm>
            <a:custGeom>
              <a:rect b="b" l="l" r="r" t="t"/>
              <a:pathLst>
                <a:path extrusionOk="0" h="3938" w="3938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99074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931637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903631" y="2864710"/>
              <a:ext cx="480459" cy="480459"/>
            </a:xfrm>
            <a:custGeom>
              <a:rect b="b" l="l" r="r" t="t"/>
              <a:pathLst>
                <a:path extrusionOk="0" h="4186" w="4186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3072699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3105755" y="3074065"/>
              <a:ext cx="65997" cy="65882"/>
            </a:xfrm>
            <a:custGeom>
              <a:rect b="b" l="l" r="r" t="t"/>
              <a:pathLst>
                <a:path extrusionOk="0" h="574" w="575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6120045" y="2544251"/>
              <a:ext cx="255954" cy="240918"/>
            </a:xfrm>
            <a:custGeom>
              <a:rect b="b" l="l" r="r" t="t"/>
              <a:pathLst>
                <a:path extrusionOk="0" h="2099" w="223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6126817" y="2547809"/>
              <a:ext cx="242984" cy="230129"/>
            </a:xfrm>
            <a:custGeom>
              <a:rect b="b" l="l" r="r" t="t"/>
              <a:pathLst>
                <a:path extrusionOk="0" h="2005" w="2117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6134393" y="2552400"/>
              <a:ext cx="229325" cy="218077"/>
            </a:xfrm>
            <a:custGeom>
              <a:rect b="b" l="l" r="r" t="t"/>
              <a:pathLst>
                <a:path extrusionOk="0" h="1900" w="1998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752814" y="2456102"/>
              <a:ext cx="75409" cy="229899"/>
            </a:xfrm>
            <a:custGeom>
              <a:rect b="b" l="l" r="r" t="t"/>
              <a:pathLst>
                <a:path extrusionOk="0" h="2003" w="657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2755913" y="2464251"/>
              <a:ext cx="61176" cy="213601"/>
            </a:xfrm>
            <a:custGeom>
              <a:rect b="b" l="l" r="r" t="t"/>
              <a:pathLst>
                <a:path extrusionOk="0" h="1861" w="533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4914536" y="2314122"/>
              <a:ext cx="225079" cy="215437"/>
            </a:xfrm>
            <a:custGeom>
              <a:rect b="b" l="l" r="r" t="t"/>
              <a:pathLst>
                <a:path extrusionOk="0" h="1877" w="1961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4023861" y="2455184"/>
              <a:ext cx="204878" cy="53486"/>
            </a:xfrm>
            <a:custGeom>
              <a:rect b="b" l="l" r="r" t="t"/>
              <a:pathLst>
                <a:path extrusionOk="0" h="466" w="1785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"/>
          <p:cNvSpPr txBox="1"/>
          <p:nvPr>
            <p:ph type="title"/>
          </p:nvPr>
        </p:nvSpPr>
        <p:spPr>
          <a:xfrm>
            <a:off x="2751675" y="1196722"/>
            <a:ext cx="36660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CONCEPTO ENTRYCAM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657" name="Google Shape;657;p31"/>
          <p:cNvSpPr txBox="1"/>
          <p:nvPr>
            <p:ph idx="1" type="subTitle"/>
          </p:nvPr>
        </p:nvSpPr>
        <p:spPr>
          <a:xfrm>
            <a:off x="1976550" y="2077356"/>
            <a:ext cx="51909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Adaptación de un sistema para el reconocimiento de placas vehiculares y su registro dentro de una base de datos</a:t>
            </a:r>
            <a:r>
              <a:rPr lang="en" sz="1400">
                <a:solidFill>
                  <a:srgbClr val="FFFFFF"/>
                </a:solidFill>
                <a:latin typeface="MS Gothic"/>
                <a:ea typeface="MS Gothic"/>
                <a:cs typeface="MS Gothic"/>
                <a:sym typeface="MS Gothic"/>
              </a:rPr>
              <a:t>.</a:t>
            </a:r>
            <a:endParaRPr sz="1400">
              <a:solidFill>
                <a:srgbClr val="FFFFFF"/>
              </a:solidFill>
              <a:latin typeface="MS Gothic"/>
              <a:ea typeface="MS Gothic"/>
              <a:cs typeface="MS Gothic"/>
              <a:sym typeface="MS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Utiliza cámaras, sensores y una base de datos de llenado automático.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1" name="Google Shape;1381;p49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1382" name="Google Shape;1382;p49"/>
            <p:cNvSpPr/>
            <p:nvPr/>
          </p:nvSpPr>
          <p:spPr>
            <a:xfrm>
              <a:off x="6379286" y="1090241"/>
              <a:ext cx="1802731" cy="1653186"/>
            </a:xfrm>
            <a:custGeom>
              <a:rect b="b" l="l" r="r" t="t"/>
              <a:pathLst>
                <a:path extrusionOk="0" h="8877" w="968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6379286" y="1090241"/>
              <a:ext cx="1603648" cy="1294688"/>
            </a:xfrm>
            <a:custGeom>
              <a:rect b="b" l="l" r="r" t="t"/>
              <a:pathLst>
                <a:path extrusionOk="0" h="6952" w="8611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6775959" y="1997002"/>
              <a:ext cx="574527" cy="578624"/>
            </a:xfrm>
            <a:custGeom>
              <a:rect b="b" l="l" r="r" t="t"/>
              <a:pathLst>
                <a:path extrusionOk="0" h="3107" w="3085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6885090" y="2198504"/>
              <a:ext cx="531694" cy="302069"/>
            </a:xfrm>
            <a:custGeom>
              <a:rect b="b" l="l" r="r" t="t"/>
              <a:pathLst>
                <a:path extrusionOk="0" h="1622" w="2855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6688244" y="2415277"/>
              <a:ext cx="1065622" cy="827617"/>
            </a:xfrm>
            <a:custGeom>
              <a:rect b="b" l="l" r="r" t="t"/>
              <a:pathLst>
                <a:path extrusionOk="0" h="4444" w="5722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6898126" y="2554020"/>
              <a:ext cx="814395" cy="663174"/>
            </a:xfrm>
            <a:custGeom>
              <a:rect b="b" l="l" r="r" t="t"/>
              <a:pathLst>
                <a:path extrusionOk="0" h="3561" w="4373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6898126" y="2721814"/>
              <a:ext cx="726865" cy="495378"/>
            </a:xfrm>
            <a:custGeom>
              <a:rect b="b" l="l" r="r" t="t"/>
              <a:pathLst>
                <a:path extrusionOk="0" h="2660" w="3903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6992359" y="2644156"/>
              <a:ext cx="245082" cy="313429"/>
            </a:xfrm>
            <a:custGeom>
              <a:rect b="b" l="l" r="r" t="t"/>
              <a:pathLst>
                <a:path extrusionOk="0" h="1683" w="1316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6992359" y="2758129"/>
              <a:ext cx="187164" cy="199455"/>
            </a:xfrm>
            <a:custGeom>
              <a:rect b="b" l="l" r="r" t="t"/>
              <a:pathLst>
                <a:path extrusionOk="0" h="1071" w="1005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7180826" y="2758129"/>
              <a:ext cx="245082" cy="312684"/>
            </a:xfrm>
            <a:custGeom>
              <a:rect b="b" l="l" r="r" t="t"/>
              <a:pathLst>
                <a:path extrusionOk="0" h="1679" w="1316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7180826" y="2871544"/>
              <a:ext cx="187164" cy="199269"/>
            </a:xfrm>
            <a:custGeom>
              <a:rect b="b" l="l" r="r" t="t"/>
              <a:pathLst>
                <a:path extrusionOk="0" h="1070" w="1005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7371899" y="2871544"/>
              <a:ext cx="244710" cy="313429"/>
            </a:xfrm>
            <a:custGeom>
              <a:rect b="b" l="l" r="r" t="t"/>
              <a:pathLst>
                <a:path extrusionOk="0" h="1683" w="1314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7371899" y="2987194"/>
              <a:ext cx="186791" cy="197779"/>
            </a:xfrm>
            <a:custGeom>
              <a:rect b="b" l="l" r="r" t="t"/>
              <a:pathLst>
                <a:path extrusionOk="0" h="1062" w="1003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7101491" y="2768931"/>
              <a:ext cx="58105" cy="62202"/>
            </a:xfrm>
            <a:custGeom>
              <a:rect b="b" l="l" r="r" t="t"/>
              <a:pathLst>
                <a:path extrusionOk="0" h="334" w="312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7086592" y="2765020"/>
              <a:ext cx="44882" cy="47117"/>
            </a:xfrm>
            <a:custGeom>
              <a:rect b="b" l="l" r="r" t="t"/>
              <a:pathLst>
                <a:path extrusionOk="0" h="253" w="241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7485128" y="3000416"/>
              <a:ext cx="57918" cy="62202"/>
            </a:xfrm>
            <a:custGeom>
              <a:rect b="b" l="l" r="r" t="t"/>
              <a:pathLst>
                <a:path extrusionOk="0" h="334" w="311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7470229" y="2996319"/>
              <a:ext cx="47303" cy="48979"/>
            </a:xfrm>
            <a:custGeom>
              <a:rect b="b" l="l" r="r" t="t"/>
              <a:pathLst>
                <a:path extrusionOk="0" h="263" w="254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7273569" y="2859253"/>
              <a:ext cx="76914" cy="105035"/>
            </a:xfrm>
            <a:custGeom>
              <a:rect b="b" l="l" r="r" t="t"/>
              <a:pathLst>
                <a:path extrusionOk="0" h="564" w="413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7296661" y="2925179"/>
              <a:ext cx="21603" cy="21603"/>
            </a:xfrm>
            <a:custGeom>
              <a:rect b="b" l="l" r="r" t="t"/>
              <a:pathLst>
                <a:path extrusionOk="0" h="116" w="116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7327203" y="2875641"/>
              <a:ext cx="20858" cy="21603"/>
            </a:xfrm>
            <a:custGeom>
              <a:rect b="b" l="l" r="r" t="t"/>
              <a:pathLst>
                <a:path extrusionOk="0" h="116" w="112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7266864" y="2931697"/>
              <a:ext cx="25886" cy="10988"/>
            </a:xfrm>
            <a:custGeom>
              <a:rect b="b" l="l" r="r" t="t"/>
              <a:pathLst>
                <a:path extrusionOk="0" h="59" w="139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7266864" y="2938587"/>
              <a:ext cx="6891" cy="10801"/>
            </a:xfrm>
            <a:custGeom>
              <a:rect b="b" l="l" r="r" t="t"/>
              <a:pathLst>
                <a:path extrusionOk="0" h="58" w="37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6724559" y="3021833"/>
              <a:ext cx="397048" cy="882928"/>
            </a:xfrm>
            <a:custGeom>
              <a:rect b="b" l="l" r="r" t="t"/>
              <a:pathLst>
                <a:path extrusionOk="0" h="4741" w="2132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6836297" y="3021833"/>
              <a:ext cx="285308" cy="882928"/>
            </a:xfrm>
            <a:custGeom>
              <a:rect b="b" l="l" r="r" t="t"/>
              <a:pathLst>
                <a:path extrusionOk="0" h="4741" w="1532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6544473" y="2700398"/>
              <a:ext cx="572106" cy="581232"/>
            </a:xfrm>
            <a:custGeom>
              <a:rect b="b" l="l" r="r" t="t"/>
              <a:pathLst>
                <a:path extrusionOk="0" h="3121" w="3072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6569987" y="2740996"/>
              <a:ext cx="510277" cy="540633"/>
            </a:xfrm>
            <a:custGeom>
              <a:rect b="b" l="l" r="r" t="t"/>
              <a:pathLst>
                <a:path extrusionOk="0" h="2903" w="274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6569987" y="2794631"/>
              <a:ext cx="313429" cy="454780"/>
            </a:xfrm>
            <a:custGeom>
              <a:rect b="b" l="l" r="r" t="t"/>
              <a:pathLst>
                <a:path extrusionOk="0" h="2442" w="1683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6526967" y="2479713"/>
              <a:ext cx="407849" cy="401145"/>
            </a:xfrm>
            <a:custGeom>
              <a:rect b="b" l="l" r="r" t="t"/>
              <a:pathLst>
                <a:path extrusionOk="0" h="2154" w="219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6439438" y="1546508"/>
              <a:ext cx="1379052" cy="1089646"/>
            </a:xfrm>
            <a:custGeom>
              <a:rect b="b" l="l" r="r" t="t"/>
              <a:pathLst>
                <a:path extrusionOk="0" h="5851" w="7405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6441115" y="1711695"/>
              <a:ext cx="1181273" cy="826127"/>
            </a:xfrm>
            <a:custGeom>
              <a:rect b="b" l="l" r="r" t="t"/>
              <a:pathLst>
                <a:path extrusionOk="0" h="4436" w="6343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6488231" y="2322534"/>
              <a:ext cx="229997" cy="253090"/>
            </a:xfrm>
            <a:custGeom>
              <a:rect b="b" l="l" r="r" t="t"/>
              <a:pathLst>
                <a:path extrusionOk="0" h="1359" w="1235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7912529" y="652970"/>
              <a:ext cx="996903" cy="1268988"/>
            </a:xfrm>
            <a:custGeom>
              <a:rect b="b" l="l" r="r" t="t"/>
              <a:pathLst>
                <a:path extrusionOk="0" h="6814" w="5353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7912529" y="652970"/>
              <a:ext cx="996903" cy="773982"/>
            </a:xfrm>
            <a:custGeom>
              <a:rect b="b" l="l" r="r" t="t"/>
              <a:pathLst>
                <a:path extrusionOk="0" h="4156" w="5353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7751252" y="982786"/>
              <a:ext cx="437274" cy="988895"/>
            </a:xfrm>
            <a:custGeom>
              <a:rect b="b" l="l" r="r" t="t"/>
              <a:pathLst>
                <a:path extrusionOk="0" h="5310" w="2348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8227260" y="1591948"/>
              <a:ext cx="216775" cy="216775"/>
            </a:xfrm>
            <a:custGeom>
              <a:rect b="b" l="l" r="r" t="t"/>
              <a:pathLst>
                <a:path extrusionOk="0" h="1164" w="1164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8285177" y="1666255"/>
              <a:ext cx="32404" cy="32591"/>
            </a:xfrm>
            <a:custGeom>
              <a:rect b="b" l="l" r="r" t="t"/>
              <a:pathLst>
                <a:path extrusionOk="0" h="175" w="174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8340488" y="1651543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8298586" y="1715979"/>
              <a:ext cx="31473" cy="32404"/>
            </a:xfrm>
            <a:custGeom>
              <a:rect b="b" l="l" r="r" t="t"/>
              <a:pathLst>
                <a:path extrusionOk="0" h="174" w="169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8353897" y="1701080"/>
              <a:ext cx="32218" cy="32404"/>
            </a:xfrm>
            <a:custGeom>
              <a:rect b="b" l="l" r="r" t="t"/>
              <a:pathLst>
                <a:path extrusionOk="0" h="174" w="173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8476065" y="1520994"/>
              <a:ext cx="216775" cy="216588"/>
            </a:xfrm>
            <a:custGeom>
              <a:rect b="b" l="l" r="r" t="t"/>
              <a:pathLst>
                <a:path extrusionOk="0" h="1163" w="1164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8533983" y="1596046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8589293" y="1581147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8546460" y="1645769"/>
              <a:ext cx="32404" cy="31473"/>
            </a:xfrm>
            <a:custGeom>
              <a:rect b="b" l="l" r="r" t="t"/>
              <a:pathLst>
                <a:path extrusionOk="0" h="169" w="174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8602516" y="1629940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6379286" y="989490"/>
              <a:ext cx="1802731" cy="1653186"/>
            </a:xfrm>
            <a:custGeom>
              <a:rect b="b" l="l" r="r" t="t"/>
              <a:pathLst>
                <a:path extrusionOk="0" h="8877" w="968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6379286" y="989490"/>
              <a:ext cx="1603648" cy="1296923"/>
            </a:xfrm>
            <a:custGeom>
              <a:rect b="b" l="l" r="r" t="t"/>
              <a:pathLst>
                <a:path extrusionOk="0" h="6964" w="8611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6775959" y="1898672"/>
              <a:ext cx="574527" cy="578811"/>
            </a:xfrm>
            <a:custGeom>
              <a:rect b="b" l="l" r="r" t="t"/>
              <a:pathLst>
                <a:path extrusionOk="0" h="3108" w="3085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6885090" y="2099429"/>
              <a:ext cx="531694" cy="302628"/>
            </a:xfrm>
            <a:custGeom>
              <a:rect b="b" l="l" r="r" t="t"/>
              <a:pathLst>
                <a:path extrusionOk="0" h="1625" w="2855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6688244" y="2316016"/>
              <a:ext cx="1065622" cy="828362"/>
            </a:xfrm>
            <a:custGeom>
              <a:rect b="b" l="l" r="r" t="t"/>
              <a:pathLst>
                <a:path extrusionOk="0" h="4448" w="5722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6898126" y="2455690"/>
              <a:ext cx="814395" cy="662429"/>
            </a:xfrm>
            <a:custGeom>
              <a:rect b="b" l="l" r="r" t="t"/>
              <a:pathLst>
                <a:path extrusionOk="0" h="3557" w="4373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6898126" y="2622739"/>
              <a:ext cx="726865" cy="495378"/>
            </a:xfrm>
            <a:custGeom>
              <a:rect b="b" l="l" r="r" t="t"/>
              <a:pathLst>
                <a:path extrusionOk="0" h="2660" w="3903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6992359" y="2545639"/>
              <a:ext cx="245082" cy="313802"/>
            </a:xfrm>
            <a:custGeom>
              <a:rect b="b" l="l" r="r" t="t"/>
              <a:pathLst>
                <a:path extrusionOk="0" h="1685" w="1316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6992359" y="2659054"/>
              <a:ext cx="187164" cy="200386"/>
            </a:xfrm>
            <a:custGeom>
              <a:rect b="b" l="l" r="r" t="t"/>
              <a:pathLst>
                <a:path extrusionOk="0" h="1076" w="1005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7180826" y="2659054"/>
              <a:ext cx="245082" cy="313429"/>
            </a:xfrm>
            <a:custGeom>
              <a:rect b="b" l="l" r="r" t="t"/>
              <a:pathLst>
                <a:path extrusionOk="0" h="1683" w="1316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7180826" y="2773028"/>
              <a:ext cx="187164" cy="199455"/>
            </a:xfrm>
            <a:custGeom>
              <a:rect b="b" l="l" r="r" t="t"/>
              <a:pathLst>
                <a:path extrusionOk="0" h="1071" w="1005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7371899" y="2773028"/>
              <a:ext cx="244710" cy="313429"/>
            </a:xfrm>
            <a:custGeom>
              <a:rect b="b" l="l" r="r" t="t"/>
              <a:pathLst>
                <a:path extrusionOk="0" h="1683" w="1314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7371899" y="2886256"/>
              <a:ext cx="186791" cy="200200"/>
            </a:xfrm>
            <a:custGeom>
              <a:rect b="b" l="l" r="r" t="t"/>
              <a:pathLst>
                <a:path extrusionOk="0" h="1075" w="1003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7101491" y="2669669"/>
              <a:ext cx="58105" cy="63133"/>
            </a:xfrm>
            <a:custGeom>
              <a:rect b="b" l="l" r="r" t="t"/>
              <a:pathLst>
                <a:path extrusionOk="0" h="339" w="312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7086592" y="2665759"/>
              <a:ext cx="44882" cy="47117"/>
            </a:xfrm>
            <a:custGeom>
              <a:rect b="b" l="l" r="r" t="t"/>
              <a:pathLst>
                <a:path extrusionOk="0" h="253" w="241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7485128" y="2902086"/>
              <a:ext cx="57918" cy="62202"/>
            </a:xfrm>
            <a:custGeom>
              <a:rect b="b" l="l" r="r" t="t"/>
              <a:pathLst>
                <a:path extrusionOk="0" h="334" w="311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7470229" y="2895382"/>
              <a:ext cx="47303" cy="48979"/>
            </a:xfrm>
            <a:custGeom>
              <a:rect b="b" l="l" r="r" t="t"/>
              <a:pathLst>
                <a:path extrusionOk="0" h="263" w="254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7273569" y="2758129"/>
              <a:ext cx="76914" cy="105221"/>
            </a:xfrm>
            <a:custGeom>
              <a:rect b="b" l="l" r="r" t="t"/>
              <a:pathLst>
                <a:path extrusionOk="0" h="565" w="413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7296661" y="2824428"/>
              <a:ext cx="21603" cy="24024"/>
            </a:xfrm>
            <a:custGeom>
              <a:rect b="b" l="l" r="r" t="t"/>
              <a:pathLst>
                <a:path extrusionOk="0" h="129" w="116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7327203" y="2777311"/>
              <a:ext cx="20858" cy="21603"/>
            </a:xfrm>
            <a:custGeom>
              <a:rect b="b" l="l" r="r" t="t"/>
              <a:pathLst>
                <a:path extrusionOk="0" h="116" w="112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7266864" y="2833367"/>
              <a:ext cx="25886" cy="10057"/>
            </a:xfrm>
            <a:custGeom>
              <a:rect b="b" l="l" r="r" t="t"/>
              <a:pathLst>
                <a:path extrusionOk="0" h="54" w="139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7266864" y="2837464"/>
              <a:ext cx="6891" cy="10988"/>
            </a:xfrm>
            <a:custGeom>
              <a:rect b="b" l="l" r="r" t="t"/>
              <a:pathLst>
                <a:path extrusionOk="0" h="59" w="37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6724559" y="2922572"/>
              <a:ext cx="397048" cy="884046"/>
            </a:xfrm>
            <a:custGeom>
              <a:rect b="b" l="l" r="r" t="t"/>
              <a:pathLst>
                <a:path extrusionOk="0" h="4747" w="2132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6836297" y="2922572"/>
              <a:ext cx="285308" cy="884046"/>
            </a:xfrm>
            <a:custGeom>
              <a:rect b="b" l="l" r="r" t="t"/>
              <a:pathLst>
                <a:path extrusionOk="0" h="4747" w="1532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6544473" y="2601322"/>
              <a:ext cx="572106" cy="581232"/>
            </a:xfrm>
            <a:custGeom>
              <a:rect b="b" l="l" r="r" t="t"/>
              <a:pathLst>
                <a:path extrusionOk="0" h="3121" w="3072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6569987" y="2642480"/>
              <a:ext cx="510277" cy="540074"/>
            </a:xfrm>
            <a:custGeom>
              <a:rect b="b" l="l" r="r" t="t"/>
              <a:pathLst>
                <a:path extrusionOk="0" h="2900" w="274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6569987" y="2696300"/>
              <a:ext cx="313429" cy="453849"/>
            </a:xfrm>
            <a:custGeom>
              <a:rect b="b" l="l" r="r" t="t"/>
              <a:pathLst>
                <a:path extrusionOk="0" h="2437" w="1683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6526967" y="2378962"/>
              <a:ext cx="407849" cy="402635"/>
            </a:xfrm>
            <a:custGeom>
              <a:rect b="b" l="l" r="r" t="t"/>
              <a:pathLst>
                <a:path extrusionOk="0" h="2162" w="219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6439438" y="1448178"/>
              <a:ext cx="1379052" cy="1089646"/>
            </a:xfrm>
            <a:custGeom>
              <a:rect b="b" l="l" r="r" t="t"/>
              <a:pathLst>
                <a:path extrusionOk="0" h="5851" w="7405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6441115" y="1613365"/>
              <a:ext cx="1181273" cy="825196"/>
            </a:xfrm>
            <a:custGeom>
              <a:rect b="b" l="l" r="r" t="t"/>
              <a:pathLst>
                <a:path extrusionOk="0" h="4431" w="6343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6488231" y="2224390"/>
              <a:ext cx="229997" cy="253090"/>
            </a:xfrm>
            <a:custGeom>
              <a:rect b="b" l="l" r="r" t="t"/>
              <a:pathLst>
                <a:path extrusionOk="0" h="1359" w="1235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7912529" y="552033"/>
              <a:ext cx="996903" cy="1271596"/>
            </a:xfrm>
            <a:custGeom>
              <a:rect b="b" l="l" r="r" t="t"/>
              <a:pathLst>
                <a:path extrusionOk="0" h="6828" w="5353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7912529" y="552033"/>
              <a:ext cx="996903" cy="773796"/>
            </a:xfrm>
            <a:custGeom>
              <a:rect b="b" l="l" r="r" t="t"/>
              <a:pathLst>
                <a:path extrusionOk="0" h="4155" w="5353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7751252" y="884269"/>
              <a:ext cx="437274" cy="988150"/>
            </a:xfrm>
            <a:custGeom>
              <a:rect b="b" l="l" r="r" t="t"/>
              <a:pathLst>
                <a:path extrusionOk="0" h="5306" w="2348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8227260" y="1491197"/>
              <a:ext cx="216775" cy="218451"/>
            </a:xfrm>
            <a:custGeom>
              <a:rect b="b" l="l" r="r" t="t"/>
              <a:pathLst>
                <a:path extrusionOk="0" h="1173" w="1164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8285177" y="1567925"/>
              <a:ext cx="32404" cy="32591"/>
            </a:xfrm>
            <a:custGeom>
              <a:rect b="b" l="l" r="r" t="t"/>
              <a:pathLst>
                <a:path extrusionOk="0" h="175" w="174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8340488" y="1550605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8298586" y="1617462"/>
              <a:ext cx="31473" cy="32591"/>
            </a:xfrm>
            <a:custGeom>
              <a:rect b="b" l="l" r="r" t="t"/>
              <a:pathLst>
                <a:path extrusionOk="0" h="175" w="169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8353897" y="1600329"/>
              <a:ext cx="32218" cy="32218"/>
            </a:xfrm>
            <a:custGeom>
              <a:rect b="b" l="l" r="r" t="t"/>
              <a:pathLst>
                <a:path extrusionOk="0" h="173" w="173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8476065" y="1422478"/>
              <a:ext cx="216775" cy="216775"/>
            </a:xfrm>
            <a:custGeom>
              <a:rect b="b" l="l" r="r" t="t"/>
              <a:pathLst>
                <a:path extrusionOk="0" h="1164" w="1164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8533983" y="1497715"/>
              <a:ext cx="32591" cy="31473"/>
            </a:xfrm>
            <a:custGeom>
              <a:rect b="b" l="l" r="r" t="t"/>
              <a:pathLst>
                <a:path extrusionOk="0" h="169" w="175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8589293" y="1482072"/>
              <a:ext cx="32591" cy="32218"/>
            </a:xfrm>
            <a:custGeom>
              <a:rect b="b" l="l" r="r" t="t"/>
              <a:pathLst>
                <a:path extrusionOk="0" h="173" w="175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8546460" y="1546508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8602516" y="1531610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49"/>
          <p:cNvSpPr txBox="1"/>
          <p:nvPr>
            <p:ph type="title"/>
          </p:nvPr>
        </p:nvSpPr>
        <p:spPr>
          <a:xfrm>
            <a:off x="482200" y="1896656"/>
            <a:ext cx="38715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2"/>
          <p:cNvSpPr txBox="1"/>
          <p:nvPr>
            <p:ph idx="1" type="subTitle"/>
          </p:nvPr>
        </p:nvSpPr>
        <p:spPr>
          <a:xfrm>
            <a:off x="102150" y="643825"/>
            <a:ext cx="4326000" cy="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ANTECEDENTES</a:t>
            </a:r>
            <a:endParaRPr b="1"/>
          </a:p>
        </p:txBody>
      </p:sp>
      <p:sp>
        <p:nvSpPr>
          <p:cNvPr id="663" name="Google Shape;663;p32"/>
          <p:cNvSpPr txBox="1"/>
          <p:nvPr/>
        </p:nvSpPr>
        <p:spPr>
          <a:xfrm>
            <a:off x="471150" y="1453200"/>
            <a:ext cx="35880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Ubuntu"/>
              <a:buChar char="●"/>
            </a:pPr>
            <a:r>
              <a:rPr lang="en" sz="15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La seguridad de las privadas es un tema importante que incluye llevar el registro de entradas y salidas al complejo, este comúnmente se lleva a cabo por guardias de seguridad.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664" name="Google Shape;664;p32"/>
          <p:cNvSpPr txBox="1"/>
          <p:nvPr>
            <p:ph idx="4294967295" type="title"/>
          </p:nvPr>
        </p:nvSpPr>
        <p:spPr>
          <a:xfrm>
            <a:off x="5065628" y="726480"/>
            <a:ext cx="3858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BENEFICIARIO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665" name="Google Shape;665;p32"/>
          <p:cNvSpPr txBox="1"/>
          <p:nvPr>
            <p:ph idx="4294967295" type="subTitle"/>
          </p:nvPr>
        </p:nvSpPr>
        <p:spPr>
          <a:xfrm>
            <a:off x="5300225" y="1598250"/>
            <a:ext cx="3389700" cy="1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Tipología de comercios:</a:t>
            </a:r>
            <a:endParaRPr sz="15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500">
                <a:solidFill>
                  <a:schemeClr val="dk1"/>
                </a:solidFill>
              </a:rPr>
              <a:t>Micro, medianas y macro empresas, condominios, estacionamientos o áreas de acceso privadas.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32"/>
          <p:cNvGrpSpPr/>
          <p:nvPr/>
        </p:nvGrpSpPr>
        <p:grpSpPr>
          <a:xfrm>
            <a:off x="905393" y="3464984"/>
            <a:ext cx="2520450" cy="1028022"/>
            <a:chOff x="2597979" y="1949933"/>
            <a:chExt cx="3872253" cy="1518048"/>
          </a:xfrm>
        </p:grpSpPr>
        <p:sp>
          <p:nvSpPr>
            <p:cNvPr id="667" name="Google Shape;667;p32"/>
            <p:cNvSpPr/>
            <p:nvPr/>
          </p:nvSpPr>
          <p:spPr>
            <a:xfrm>
              <a:off x="2714593" y="2496963"/>
              <a:ext cx="3583927" cy="701520"/>
            </a:xfrm>
            <a:custGeom>
              <a:rect b="b" l="l" r="r" t="t"/>
              <a:pathLst>
                <a:path extrusionOk="0" h="6112" w="31225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2888251" y="1986547"/>
              <a:ext cx="2610959" cy="498823"/>
            </a:xfrm>
            <a:custGeom>
              <a:rect b="b" l="l" r="r" t="t"/>
              <a:pathLst>
                <a:path extrusionOk="0" h="4346" w="22748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3041594" y="2045542"/>
              <a:ext cx="2075981" cy="553801"/>
            </a:xfrm>
            <a:custGeom>
              <a:rect b="b" l="l" r="r" t="t"/>
              <a:pathLst>
                <a:path extrusionOk="0" h="4825" w="18087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2644234" y="2525428"/>
              <a:ext cx="3793282" cy="769813"/>
            </a:xfrm>
            <a:custGeom>
              <a:rect b="b" l="l" r="r" t="t"/>
              <a:pathLst>
                <a:path extrusionOk="0" h="6707" w="33049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2944263" y="1949933"/>
              <a:ext cx="2331820" cy="491018"/>
            </a:xfrm>
            <a:custGeom>
              <a:rect b="b" l="l" r="r" t="t"/>
              <a:pathLst>
                <a:path extrusionOk="0" h="4278" w="20316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2597979" y="2355212"/>
              <a:ext cx="3872249" cy="772453"/>
            </a:xfrm>
            <a:custGeom>
              <a:rect b="b" l="l" r="r" t="t"/>
              <a:pathLst>
                <a:path extrusionOk="0" h="6730" w="33737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4056917" y="2430162"/>
              <a:ext cx="138766" cy="99856"/>
            </a:xfrm>
            <a:custGeom>
              <a:rect b="b" l="l" r="r" t="t"/>
              <a:pathLst>
                <a:path extrusionOk="0" h="870" w="1209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2597979" y="2694954"/>
              <a:ext cx="217044" cy="346628"/>
            </a:xfrm>
            <a:custGeom>
              <a:rect b="b" l="l" r="r" t="t"/>
              <a:pathLst>
                <a:path extrusionOk="0" h="3020" w="1891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3476142" y="2672802"/>
              <a:ext cx="1955349" cy="451879"/>
            </a:xfrm>
            <a:custGeom>
              <a:rect b="b" l="l" r="r" t="t"/>
              <a:pathLst>
                <a:path extrusionOk="0" h="3937" w="17036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6336057" y="3022071"/>
              <a:ext cx="124534" cy="105595"/>
            </a:xfrm>
            <a:custGeom>
              <a:rect b="b" l="l" r="r" t="t"/>
              <a:pathLst>
                <a:path extrusionOk="0" h="920" w="1085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6333991" y="3011970"/>
              <a:ext cx="136241" cy="45452"/>
            </a:xfrm>
            <a:custGeom>
              <a:rect b="b" l="l" r="r" t="t"/>
              <a:pathLst>
                <a:path extrusionOk="0" h="396" w="1187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5202169" y="2434753"/>
              <a:ext cx="1215609" cy="387259"/>
            </a:xfrm>
            <a:custGeom>
              <a:rect b="b" l="l" r="r" t="t"/>
              <a:pathLst>
                <a:path extrusionOk="0" h="3374" w="10591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5499098" y="2757279"/>
              <a:ext cx="710358" cy="710702"/>
            </a:xfrm>
            <a:custGeom>
              <a:rect b="b" l="l" r="r" t="t"/>
              <a:pathLst>
                <a:path extrusionOk="0" h="6192" w="6189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5628567" y="2880435"/>
              <a:ext cx="451420" cy="451994"/>
            </a:xfrm>
            <a:custGeom>
              <a:rect b="b" l="l" r="r" t="t"/>
              <a:pathLst>
                <a:path extrusionOk="0" h="3938" w="3933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570592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5646932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5619385" y="2864710"/>
              <a:ext cx="480000" cy="480459"/>
            </a:xfrm>
            <a:custGeom>
              <a:rect b="b" l="l" r="r" t="t"/>
              <a:pathLst>
                <a:path extrusionOk="0" h="4186" w="4182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5787994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5821164" y="3074065"/>
              <a:ext cx="66227" cy="65882"/>
            </a:xfrm>
            <a:custGeom>
              <a:rect b="b" l="l" r="r" t="t"/>
              <a:pathLst>
                <a:path extrusionOk="0" h="574" w="577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2783459" y="2757279"/>
              <a:ext cx="710702" cy="710702"/>
            </a:xfrm>
            <a:custGeom>
              <a:rect b="b" l="l" r="r" t="t"/>
              <a:pathLst>
                <a:path extrusionOk="0" h="6192" w="6192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2912814" y="2880435"/>
              <a:ext cx="451994" cy="451994"/>
            </a:xfrm>
            <a:custGeom>
              <a:rect b="b" l="l" r="r" t="t"/>
              <a:pathLst>
                <a:path extrusionOk="0" h="3938" w="3938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299074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2931637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2903631" y="2864710"/>
              <a:ext cx="480459" cy="480459"/>
            </a:xfrm>
            <a:custGeom>
              <a:rect b="b" l="l" r="r" t="t"/>
              <a:pathLst>
                <a:path extrusionOk="0" h="4186" w="4186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3072699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3105755" y="3074065"/>
              <a:ext cx="65997" cy="65882"/>
            </a:xfrm>
            <a:custGeom>
              <a:rect b="b" l="l" r="r" t="t"/>
              <a:pathLst>
                <a:path extrusionOk="0" h="574" w="575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6120045" y="2544251"/>
              <a:ext cx="255954" cy="240918"/>
            </a:xfrm>
            <a:custGeom>
              <a:rect b="b" l="l" r="r" t="t"/>
              <a:pathLst>
                <a:path extrusionOk="0" h="2099" w="223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6126817" y="2547809"/>
              <a:ext cx="242984" cy="230129"/>
            </a:xfrm>
            <a:custGeom>
              <a:rect b="b" l="l" r="r" t="t"/>
              <a:pathLst>
                <a:path extrusionOk="0" h="2005" w="2117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6134393" y="2552400"/>
              <a:ext cx="229325" cy="218077"/>
            </a:xfrm>
            <a:custGeom>
              <a:rect b="b" l="l" r="r" t="t"/>
              <a:pathLst>
                <a:path extrusionOk="0" h="1900" w="1998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2752814" y="2456102"/>
              <a:ext cx="75409" cy="229899"/>
            </a:xfrm>
            <a:custGeom>
              <a:rect b="b" l="l" r="r" t="t"/>
              <a:pathLst>
                <a:path extrusionOk="0" h="2003" w="657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2755913" y="2464251"/>
              <a:ext cx="61176" cy="213601"/>
            </a:xfrm>
            <a:custGeom>
              <a:rect b="b" l="l" r="r" t="t"/>
              <a:pathLst>
                <a:path extrusionOk="0" h="1861" w="533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4914536" y="2314122"/>
              <a:ext cx="225079" cy="215437"/>
            </a:xfrm>
            <a:custGeom>
              <a:rect b="b" l="l" r="r" t="t"/>
              <a:pathLst>
                <a:path extrusionOk="0" h="1877" w="1961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4023861" y="2455184"/>
              <a:ext cx="204878" cy="53486"/>
            </a:xfrm>
            <a:custGeom>
              <a:rect b="b" l="l" r="r" t="t"/>
              <a:pathLst>
                <a:path extrusionOk="0" h="466" w="1785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3"/>
          <p:cNvSpPr txBox="1"/>
          <p:nvPr/>
        </p:nvSpPr>
        <p:spPr>
          <a:xfrm>
            <a:off x="401200" y="709925"/>
            <a:ext cx="27855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JUSTIFICACIÓN</a:t>
            </a:r>
            <a:endParaRPr b="1" sz="15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05" name="Google Shape;705;p33"/>
          <p:cNvSpPr txBox="1"/>
          <p:nvPr/>
        </p:nvSpPr>
        <p:spPr>
          <a:xfrm>
            <a:off x="272500" y="1409150"/>
            <a:ext cx="3042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 todas las empresas o vigilantes hacen de manera correcta su trabajo, al no registrar a todos los visitantes evadiendo el sistema, comúnmente en altas horas del día.</a:t>
            </a:r>
            <a:endParaRPr sz="15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706" name="Google Shape;706;p33"/>
          <p:cNvGrpSpPr/>
          <p:nvPr/>
        </p:nvGrpSpPr>
        <p:grpSpPr>
          <a:xfrm flipH="1">
            <a:off x="4396846" y="2861315"/>
            <a:ext cx="3457535" cy="1550231"/>
            <a:chOff x="2597979" y="1949933"/>
            <a:chExt cx="3872253" cy="1518048"/>
          </a:xfrm>
        </p:grpSpPr>
        <p:sp>
          <p:nvSpPr>
            <p:cNvPr id="707" name="Google Shape;707;p33"/>
            <p:cNvSpPr/>
            <p:nvPr/>
          </p:nvSpPr>
          <p:spPr>
            <a:xfrm>
              <a:off x="2714593" y="2496963"/>
              <a:ext cx="3583927" cy="701520"/>
            </a:xfrm>
            <a:custGeom>
              <a:rect b="b" l="l" r="r" t="t"/>
              <a:pathLst>
                <a:path extrusionOk="0" h="6112" w="31225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888251" y="1986547"/>
              <a:ext cx="2610959" cy="498823"/>
            </a:xfrm>
            <a:custGeom>
              <a:rect b="b" l="l" r="r" t="t"/>
              <a:pathLst>
                <a:path extrusionOk="0" h="4346" w="22748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041594" y="2045542"/>
              <a:ext cx="2075981" cy="553801"/>
            </a:xfrm>
            <a:custGeom>
              <a:rect b="b" l="l" r="r" t="t"/>
              <a:pathLst>
                <a:path extrusionOk="0" h="4825" w="18087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644234" y="2525428"/>
              <a:ext cx="3793282" cy="769813"/>
            </a:xfrm>
            <a:custGeom>
              <a:rect b="b" l="l" r="r" t="t"/>
              <a:pathLst>
                <a:path extrusionOk="0" h="6707" w="33049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944263" y="1949933"/>
              <a:ext cx="2331820" cy="491018"/>
            </a:xfrm>
            <a:custGeom>
              <a:rect b="b" l="l" r="r" t="t"/>
              <a:pathLst>
                <a:path extrusionOk="0" h="4278" w="20316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597979" y="2355212"/>
              <a:ext cx="3872249" cy="772453"/>
            </a:xfrm>
            <a:custGeom>
              <a:rect b="b" l="l" r="r" t="t"/>
              <a:pathLst>
                <a:path extrusionOk="0" h="6730" w="33737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4056917" y="2430162"/>
              <a:ext cx="138766" cy="99856"/>
            </a:xfrm>
            <a:custGeom>
              <a:rect b="b" l="l" r="r" t="t"/>
              <a:pathLst>
                <a:path extrusionOk="0" h="870" w="1209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597979" y="2694954"/>
              <a:ext cx="217044" cy="346628"/>
            </a:xfrm>
            <a:custGeom>
              <a:rect b="b" l="l" r="r" t="t"/>
              <a:pathLst>
                <a:path extrusionOk="0" h="3020" w="1891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3476142" y="2672802"/>
              <a:ext cx="1955349" cy="451879"/>
            </a:xfrm>
            <a:custGeom>
              <a:rect b="b" l="l" r="r" t="t"/>
              <a:pathLst>
                <a:path extrusionOk="0" h="3937" w="17036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6336057" y="3022071"/>
              <a:ext cx="124534" cy="105595"/>
            </a:xfrm>
            <a:custGeom>
              <a:rect b="b" l="l" r="r" t="t"/>
              <a:pathLst>
                <a:path extrusionOk="0" h="920" w="1085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6333991" y="3011970"/>
              <a:ext cx="136241" cy="45452"/>
            </a:xfrm>
            <a:custGeom>
              <a:rect b="b" l="l" r="r" t="t"/>
              <a:pathLst>
                <a:path extrusionOk="0" h="396" w="1187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5202169" y="2434753"/>
              <a:ext cx="1215609" cy="387259"/>
            </a:xfrm>
            <a:custGeom>
              <a:rect b="b" l="l" r="r" t="t"/>
              <a:pathLst>
                <a:path extrusionOk="0" h="3374" w="10591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5499098" y="2757279"/>
              <a:ext cx="710358" cy="710702"/>
            </a:xfrm>
            <a:custGeom>
              <a:rect b="b" l="l" r="r" t="t"/>
              <a:pathLst>
                <a:path extrusionOk="0" h="6192" w="6189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5628567" y="2880435"/>
              <a:ext cx="451420" cy="451994"/>
            </a:xfrm>
            <a:custGeom>
              <a:rect b="b" l="l" r="r" t="t"/>
              <a:pathLst>
                <a:path extrusionOk="0" h="3938" w="3933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570592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5646932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5619385" y="2864710"/>
              <a:ext cx="480000" cy="480459"/>
            </a:xfrm>
            <a:custGeom>
              <a:rect b="b" l="l" r="r" t="t"/>
              <a:pathLst>
                <a:path extrusionOk="0" h="4186" w="4182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5787994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5821164" y="3074065"/>
              <a:ext cx="66227" cy="65882"/>
            </a:xfrm>
            <a:custGeom>
              <a:rect b="b" l="l" r="r" t="t"/>
              <a:pathLst>
                <a:path extrusionOk="0" h="574" w="577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783459" y="2757279"/>
              <a:ext cx="710702" cy="710702"/>
            </a:xfrm>
            <a:custGeom>
              <a:rect b="b" l="l" r="r" t="t"/>
              <a:pathLst>
                <a:path extrusionOk="0" h="6192" w="6192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2912814" y="2880435"/>
              <a:ext cx="451994" cy="451994"/>
            </a:xfrm>
            <a:custGeom>
              <a:rect b="b" l="l" r="r" t="t"/>
              <a:pathLst>
                <a:path extrusionOk="0" h="3938" w="3938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299074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931637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903631" y="2864710"/>
              <a:ext cx="480459" cy="480459"/>
            </a:xfrm>
            <a:custGeom>
              <a:rect b="b" l="l" r="r" t="t"/>
              <a:pathLst>
                <a:path extrusionOk="0" h="4186" w="4186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3072699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105755" y="3074065"/>
              <a:ext cx="65997" cy="65882"/>
            </a:xfrm>
            <a:custGeom>
              <a:rect b="b" l="l" r="r" t="t"/>
              <a:pathLst>
                <a:path extrusionOk="0" h="574" w="575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6120045" y="2544251"/>
              <a:ext cx="255954" cy="240918"/>
            </a:xfrm>
            <a:custGeom>
              <a:rect b="b" l="l" r="r" t="t"/>
              <a:pathLst>
                <a:path extrusionOk="0" h="2099" w="223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6126817" y="2547809"/>
              <a:ext cx="242984" cy="230129"/>
            </a:xfrm>
            <a:custGeom>
              <a:rect b="b" l="l" r="r" t="t"/>
              <a:pathLst>
                <a:path extrusionOk="0" h="2005" w="2117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6134393" y="2552400"/>
              <a:ext cx="229325" cy="218077"/>
            </a:xfrm>
            <a:custGeom>
              <a:rect b="b" l="l" r="r" t="t"/>
              <a:pathLst>
                <a:path extrusionOk="0" h="1900" w="1998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752814" y="2456102"/>
              <a:ext cx="75409" cy="229899"/>
            </a:xfrm>
            <a:custGeom>
              <a:rect b="b" l="l" r="r" t="t"/>
              <a:pathLst>
                <a:path extrusionOk="0" h="2003" w="657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755913" y="2464251"/>
              <a:ext cx="61176" cy="213601"/>
            </a:xfrm>
            <a:custGeom>
              <a:rect b="b" l="l" r="r" t="t"/>
              <a:pathLst>
                <a:path extrusionOk="0" h="1861" w="533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4914536" y="2314122"/>
              <a:ext cx="225079" cy="215437"/>
            </a:xfrm>
            <a:custGeom>
              <a:rect b="b" l="l" r="r" t="t"/>
              <a:pathLst>
                <a:path extrusionOk="0" h="1877" w="1961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4023861" y="2455184"/>
              <a:ext cx="204878" cy="53486"/>
            </a:xfrm>
            <a:custGeom>
              <a:rect b="b" l="l" r="r" t="t"/>
              <a:pathLst>
                <a:path extrusionOk="0" h="466" w="1785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ráfico de respuestas de formularios. Título de la pregunta: ¿Qué datos pedirías al visitante?. Número de respuestas: 58 respuestas." id="740" name="Google Shape;740;p33" title="¿Qué datos pedirías al visitante?"/>
          <p:cNvPicPr preferRelativeResize="0"/>
          <p:nvPr/>
        </p:nvPicPr>
        <p:blipFill rotWithShape="1">
          <a:blip r:embed="rId3">
            <a:alphaModFix/>
          </a:blip>
          <a:srcRect b="8736" l="2731" r="7113" t="6524"/>
          <a:stretch/>
        </p:blipFill>
        <p:spPr>
          <a:xfrm>
            <a:off x="3377875" y="263175"/>
            <a:ext cx="5495475" cy="245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 de respuestas de formularios. Título de la pregunta: ¿Cuentan con guardia en la entrada?. Número de respuestas: 58 respuestas." id="745" name="Google Shape;745;p34" title="¿Cuentan con guardia en la entrada?"/>
          <p:cNvPicPr preferRelativeResize="0"/>
          <p:nvPr/>
        </p:nvPicPr>
        <p:blipFill rotWithShape="1">
          <a:blip r:embed="rId3">
            <a:alphaModFix/>
          </a:blip>
          <a:srcRect b="0" l="2153" r="30951" t="0"/>
          <a:stretch/>
        </p:blipFill>
        <p:spPr>
          <a:xfrm>
            <a:off x="277688" y="193113"/>
            <a:ext cx="3981460" cy="2505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¿Tienen una base donde registran las personas que entran y salen?. Número de respuestas: 58 respuestas." id="746" name="Google Shape;746;p34" title="¿Tienen una base donde registran las personas que entran y salen?"/>
          <p:cNvPicPr preferRelativeResize="0"/>
          <p:nvPr/>
        </p:nvPicPr>
        <p:blipFill rotWithShape="1">
          <a:blip r:embed="rId4">
            <a:alphaModFix/>
          </a:blip>
          <a:srcRect b="0" l="2155" r="30052" t="0"/>
          <a:stretch/>
        </p:blipFill>
        <p:spPr>
          <a:xfrm>
            <a:off x="4584675" y="254375"/>
            <a:ext cx="3837752" cy="2382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¿Te sentirías más seguro si supieras quién entra y sale en el condominio?. Número de respuestas: 58 respuestas." id="747" name="Google Shape;747;p34" title="¿Te sentirías más seguro si supieras quién entra y sale en el condominio?"/>
          <p:cNvPicPr preferRelativeResize="0"/>
          <p:nvPr/>
        </p:nvPicPr>
        <p:blipFill rotWithShape="1">
          <a:blip r:embed="rId5">
            <a:alphaModFix/>
          </a:blip>
          <a:srcRect b="8551" l="1487" r="23386" t="6781"/>
          <a:stretch/>
        </p:blipFill>
        <p:spPr>
          <a:xfrm>
            <a:off x="2248350" y="2843225"/>
            <a:ext cx="4472950" cy="21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5"/>
          <p:cNvSpPr txBox="1"/>
          <p:nvPr>
            <p:ph idx="6" type="title"/>
          </p:nvPr>
        </p:nvSpPr>
        <p:spPr>
          <a:xfrm>
            <a:off x="247700" y="264000"/>
            <a:ext cx="477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81718"/>
                </a:solidFill>
              </a:rPr>
              <a:t>PRODUCTOS </a:t>
            </a:r>
            <a:endParaRPr b="1" sz="1800">
              <a:solidFill>
                <a:srgbClr val="1817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81718"/>
                </a:solidFill>
              </a:rPr>
              <a:t>EN EL MERCADO</a:t>
            </a:r>
            <a:endParaRPr b="1" sz="1400">
              <a:solidFill>
                <a:srgbClr val="181718"/>
              </a:solidFill>
            </a:endParaRPr>
          </a:p>
        </p:txBody>
      </p:sp>
      <p:pic>
        <p:nvPicPr>
          <p:cNvPr id="753" name="Google Shape;7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85" y="194688"/>
            <a:ext cx="4654250" cy="491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36"/>
          <p:cNvGrpSpPr/>
          <p:nvPr/>
        </p:nvGrpSpPr>
        <p:grpSpPr>
          <a:xfrm>
            <a:off x="4116886" y="-147566"/>
            <a:ext cx="5493455" cy="5645342"/>
            <a:chOff x="4116886" y="-147566"/>
            <a:chExt cx="5493455" cy="5645342"/>
          </a:xfrm>
        </p:grpSpPr>
        <p:grpSp>
          <p:nvGrpSpPr>
            <p:cNvPr id="759" name="Google Shape;759;p36"/>
            <p:cNvGrpSpPr/>
            <p:nvPr/>
          </p:nvGrpSpPr>
          <p:grpSpPr>
            <a:xfrm rot="-1799968">
              <a:off x="4928804" y="532822"/>
              <a:ext cx="3869619" cy="4284566"/>
              <a:chOff x="5182500" y="425425"/>
              <a:chExt cx="1763700" cy="1952825"/>
            </a:xfrm>
          </p:grpSpPr>
          <p:sp>
            <p:nvSpPr>
              <p:cNvPr id="760" name="Google Shape;760;p36"/>
              <p:cNvSpPr/>
              <p:nvPr/>
            </p:nvSpPr>
            <p:spPr>
              <a:xfrm>
                <a:off x="5182500" y="1378775"/>
                <a:ext cx="1763700" cy="37975"/>
              </a:xfrm>
              <a:custGeom>
                <a:rect b="b" l="l" r="r" t="t"/>
                <a:pathLst>
                  <a:path extrusionOk="0" h="1519" w="70548">
                    <a:moveTo>
                      <a:pt x="0" y="1"/>
                    </a:moveTo>
                    <a:lnTo>
                      <a:pt x="0" y="1519"/>
                    </a:lnTo>
                    <a:lnTo>
                      <a:pt x="70548" y="1519"/>
                    </a:lnTo>
                    <a:lnTo>
                      <a:pt x="70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6"/>
              <p:cNvSpPr/>
              <p:nvPr/>
            </p:nvSpPr>
            <p:spPr>
              <a:xfrm>
                <a:off x="6368200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6"/>
              <p:cNvSpPr/>
              <p:nvPr/>
            </p:nvSpPr>
            <p:spPr>
              <a:xfrm>
                <a:off x="5722425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6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6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6"/>
              <p:cNvSpPr/>
              <p:nvPr/>
            </p:nvSpPr>
            <p:spPr>
              <a:xfrm>
                <a:off x="552812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6"/>
              <p:cNvSpPr/>
              <p:nvPr/>
            </p:nvSpPr>
            <p:spPr>
              <a:xfrm>
                <a:off x="532917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6"/>
              <p:cNvSpPr/>
              <p:nvPr/>
            </p:nvSpPr>
            <p:spPr>
              <a:xfrm>
                <a:off x="5602475" y="994525"/>
                <a:ext cx="47500" cy="141275"/>
              </a:xfrm>
              <a:custGeom>
                <a:rect b="b" l="l" r="r" t="t"/>
                <a:pathLst>
                  <a:path extrusionOk="0" h="5651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6"/>
              <p:cNvSpPr/>
              <p:nvPr/>
            </p:nvSpPr>
            <p:spPr>
              <a:xfrm>
                <a:off x="5602475" y="681200"/>
                <a:ext cx="47500" cy="141175"/>
              </a:xfrm>
              <a:custGeom>
                <a:rect b="b" l="l" r="r" t="t"/>
                <a:pathLst>
                  <a:path extrusionOk="0" h="5647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6"/>
              <p:cNvSpPr/>
              <p:nvPr/>
            </p:nvSpPr>
            <p:spPr>
              <a:xfrm>
                <a:off x="5241625" y="994525"/>
                <a:ext cx="47525" cy="141275"/>
              </a:xfrm>
              <a:custGeom>
                <a:rect b="b" l="l" r="r" t="t"/>
                <a:pathLst>
                  <a:path extrusionOk="0" h="5651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5241625" y="681200"/>
                <a:ext cx="47525" cy="141175"/>
              </a:xfrm>
              <a:custGeom>
                <a:rect b="b" l="l" r="r" t="t"/>
                <a:pathLst>
                  <a:path extrusionOk="0" h="5647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5257500" y="510200"/>
                <a:ext cx="376725" cy="753425"/>
              </a:xfrm>
              <a:custGeom>
                <a:rect b="b" l="l" r="r" t="t"/>
                <a:pathLst>
                  <a:path extrusionOk="0" h="30137" w="15069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5310200" y="525525"/>
                <a:ext cx="271200" cy="187875"/>
              </a:xfrm>
              <a:custGeom>
                <a:rect b="b" l="l" r="r" t="t"/>
                <a:pathLst>
                  <a:path extrusionOk="0" h="7515" w="10848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5359025" y="579450"/>
                <a:ext cx="173675" cy="336800"/>
              </a:xfrm>
              <a:custGeom>
                <a:rect b="b" l="l" r="r" t="t"/>
                <a:pathLst>
                  <a:path extrusionOk="0" h="13472" w="6947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5308100" y="687975"/>
                <a:ext cx="275400" cy="475025"/>
              </a:xfrm>
              <a:custGeom>
                <a:rect b="b" l="l" r="r" t="t"/>
                <a:pathLst>
                  <a:path extrusionOk="0" h="19001" w="11016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5269025" y="673675"/>
                <a:ext cx="114450" cy="184850"/>
              </a:xfrm>
              <a:custGeom>
                <a:rect b="b" l="l" r="r" t="t"/>
                <a:pathLst>
                  <a:path extrusionOk="0" h="7394" w="4578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5292225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5275800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5275800" y="960575"/>
                <a:ext cx="92575" cy="19025"/>
              </a:xfrm>
              <a:custGeom>
                <a:rect b="b" l="l" r="r" t="t"/>
                <a:pathLst>
                  <a:path extrusionOk="0" h="761" w="3703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5275800" y="1054900"/>
                <a:ext cx="92575" cy="19000"/>
              </a:xfrm>
              <a:custGeom>
                <a:rect b="b" l="l" r="r" t="t"/>
                <a:pathLst>
                  <a:path extrusionOk="0" h="760" w="3703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5508150" y="673675"/>
                <a:ext cx="114525" cy="184850"/>
              </a:xfrm>
              <a:custGeom>
                <a:rect b="b" l="l" r="r" t="t"/>
                <a:pathLst>
                  <a:path extrusionOk="0" h="7394" w="4581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5523800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5530475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5523250" y="960575"/>
                <a:ext cx="92675" cy="19025"/>
              </a:xfrm>
              <a:custGeom>
                <a:rect b="b" l="l" r="r" t="t"/>
                <a:pathLst>
                  <a:path extrusionOk="0" h="761" w="3707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5523250" y="1054900"/>
                <a:ext cx="92675" cy="19000"/>
              </a:xfrm>
              <a:custGeom>
                <a:rect b="b" l="l" r="r" t="t"/>
                <a:pathLst>
                  <a:path extrusionOk="0" h="760" w="3707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5336600" y="788825"/>
                <a:ext cx="218525" cy="335550"/>
              </a:xfrm>
              <a:custGeom>
                <a:rect b="b" l="l" r="r" t="t"/>
                <a:pathLst>
                  <a:path extrusionOk="0" h="13422" w="8741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5358450" y="822350"/>
                <a:ext cx="174800" cy="268525"/>
              </a:xfrm>
              <a:custGeom>
                <a:rect b="b" l="l" r="r" t="t"/>
                <a:pathLst>
                  <a:path extrusionOk="0" h="10741" w="6992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5343700" y="700350"/>
                <a:ext cx="84700" cy="26825"/>
              </a:xfrm>
              <a:custGeom>
                <a:rect b="b" l="l" r="r" t="t"/>
                <a:pathLst>
                  <a:path extrusionOk="0" h="1073" w="3388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5246400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5597825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6"/>
              <p:cNvSpPr/>
              <p:nvPr/>
            </p:nvSpPr>
            <p:spPr>
              <a:xfrm>
                <a:off x="5275250" y="818100"/>
                <a:ext cx="13450" cy="315500"/>
              </a:xfrm>
              <a:custGeom>
                <a:rect b="b" l="l" r="r" t="t"/>
                <a:pathLst>
                  <a:path extrusionOk="0" h="12620" w="538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6"/>
              <p:cNvSpPr/>
              <p:nvPr/>
            </p:nvSpPr>
            <p:spPr>
              <a:xfrm>
                <a:off x="5275800" y="863175"/>
                <a:ext cx="12900" cy="19100"/>
              </a:xfrm>
              <a:custGeom>
                <a:rect b="b" l="l" r="r" t="t"/>
                <a:pathLst>
                  <a:path extrusionOk="0" h="764" w="516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5275800" y="960575"/>
                <a:ext cx="12900" cy="19025"/>
              </a:xfrm>
              <a:custGeom>
                <a:rect b="b" l="l" r="r" t="t"/>
                <a:pathLst>
                  <a:path extrusionOk="0" h="761" w="516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5275800" y="1054900"/>
                <a:ext cx="12900" cy="19000"/>
              </a:xfrm>
              <a:custGeom>
                <a:rect b="b" l="l" r="r" t="t"/>
                <a:pathLst>
                  <a:path extrusionOk="0" h="760" w="516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5602900" y="818100"/>
                <a:ext cx="13475" cy="315500"/>
              </a:xfrm>
              <a:custGeom>
                <a:rect b="b" l="l" r="r" t="t"/>
                <a:pathLst>
                  <a:path extrusionOk="0" h="12620" w="539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5602900" y="863175"/>
                <a:ext cx="13025" cy="19100"/>
              </a:xfrm>
              <a:custGeom>
                <a:rect b="b" l="l" r="r" t="t"/>
                <a:pathLst>
                  <a:path extrusionOk="0" h="764" w="521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5602900" y="960575"/>
                <a:ext cx="13025" cy="19025"/>
              </a:xfrm>
              <a:custGeom>
                <a:rect b="b" l="l" r="r" t="t"/>
                <a:pathLst>
                  <a:path extrusionOk="0" h="761" w="521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5602900" y="1054900"/>
                <a:ext cx="13025" cy="19000"/>
              </a:xfrm>
              <a:custGeom>
                <a:rect b="b" l="l" r="r" t="t"/>
                <a:pathLst>
                  <a:path extrusionOk="0" h="760" w="521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5277700" y="510750"/>
                <a:ext cx="71350" cy="56000"/>
              </a:xfrm>
              <a:custGeom>
                <a:rect b="b" l="l" r="r" t="t"/>
                <a:pathLst>
                  <a:path extrusionOk="0" h="2240" w="2854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5289775" y="523375"/>
                <a:ext cx="39300" cy="30775"/>
              </a:xfrm>
              <a:custGeom>
                <a:rect b="b" l="l" r="r" t="t"/>
                <a:pathLst>
                  <a:path extrusionOk="0" h="1231" w="1572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5542550" y="510750"/>
                <a:ext cx="71375" cy="56000"/>
              </a:xfrm>
              <a:custGeom>
                <a:rect b="b" l="l" r="r" t="t"/>
                <a:pathLst>
                  <a:path extrusionOk="0" h="2240" w="2855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5562625" y="523375"/>
                <a:ext cx="39200" cy="30775"/>
              </a:xfrm>
              <a:custGeom>
                <a:rect b="b" l="l" r="r" t="t"/>
                <a:pathLst>
                  <a:path extrusionOk="0" h="1231" w="1568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6162925" y="2271700"/>
                <a:ext cx="28875" cy="50475"/>
              </a:xfrm>
              <a:custGeom>
                <a:rect b="b" l="l" r="r" t="t"/>
                <a:pathLst>
                  <a:path extrusionOk="0" h="2019" w="1155">
                    <a:moveTo>
                      <a:pt x="577" y="0"/>
                    </a:moveTo>
                    <a:cubicBezTo>
                      <a:pt x="258" y="0"/>
                      <a:pt x="1" y="257"/>
                      <a:pt x="1" y="572"/>
                    </a:cubicBezTo>
                    <a:lnTo>
                      <a:pt x="1" y="1442"/>
                    </a:lnTo>
                    <a:cubicBezTo>
                      <a:pt x="1" y="1762"/>
                      <a:pt x="258" y="2019"/>
                      <a:pt x="577" y="2019"/>
                    </a:cubicBezTo>
                    <a:cubicBezTo>
                      <a:pt x="897" y="2019"/>
                      <a:pt x="1154" y="1762"/>
                      <a:pt x="1154" y="1442"/>
                    </a:cubicBezTo>
                    <a:lnTo>
                      <a:pt x="1154" y="572"/>
                    </a:lnTo>
                    <a:cubicBezTo>
                      <a:pt x="1154" y="257"/>
                      <a:pt x="897" y="0"/>
                      <a:pt x="577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5936900" y="2271700"/>
                <a:ext cx="28750" cy="50475"/>
              </a:xfrm>
              <a:custGeom>
                <a:rect b="b" l="l" r="r" t="t"/>
                <a:pathLst>
                  <a:path extrusionOk="0" h="2019" w="1150">
                    <a:moveTo>
                      <a:pt x="573" y="0"/>
                    </a:moveTo>
                    <a:cubicBezTo>
                      <a:pt x="258" y="0"/>
                      <a:pt x="0" y="257"/>
                      <a:pt x="0" y="572"/>
                    </a:cubicBezTo>
                    <a:lnTo>
                      <a:pt x="0" y="1442"/>
                    </a:lnTo>
                    <a:cubicBezTo>
                      <a:pt x="0" y="1762"/>
                      <a:pt x="258" y="2019"/>
                      <a:pt x="573" y="2019"/>
                    </a:cubicBezTo>
                    <a:cubicBezTo>
                      <a:pt x="893" y="2019"/>
                      <a:pt x="1150" y="1762"/>
                      <a:pt x="1150" y="1442"/>
                    </a:cubicBezTo>
                    <a:lnTo>
                      <a:pt x="1150" y="572"/>
                    </a:lnTo>
                    <a:cubicBezTo>
                      <a:pt x="1150" y="257"/>
                      <a:pt x="893" y="0"/>
                      <a:pt x="573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6229625" y="2039675"/>
                <a:ext cx="39725" cy="147150"/>
              </a:xfrm>
              <a:custGeom>
                <a:rect b="b" l="l" r="r" t="t"/>
                <a:pathLst>
                  <a:path extrusionOk="0" h="5886" w="1589">
                    <a:moveTo>
                      <a:pt x="795" y="0"/>
                    </a:moveTo>
                    <a:cubicBezTo>
                      <a:pt x="355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5" y="5885"/>
                      <a:pt x="795" y="5885"/>
                    </a:cubicBezTo>
                    <a:cubicBezTo>
                      <a:pt x="1234" y="5885"/>
                      <a:pt x="1588" y="5531"/>
                      <a:pt x="1588" y="5091"/>
                    </a:cubicBezTo>
                    <a:lnTo>
                      <a:pt x="1588" y="795"/>
                    </a:lnTo>
                    <a:cubicBezTo>
                      <a:pt x="1588" y="355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6229625" y="1654975"/>
                <a:ext cx="39725" cy="147250"/>
              </a:xfrm>
              <a:custGeom>
                <a:rect b="b" l="l" r="r" t="t"/>
                <a:pathLst>
                  <a:path extrusionOk="0" h="5890" w="1589">
                    <a:moveTo>
                      <a:pt x="795" y="0"/>
                    </a:moveTo>
                    <a:cubicBezTo>
                      <a:pt x="355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5" y="5890"/>
                      <a:pt x="795" y="5890"/>
                    </a:cubicBezTo>
                    <a:cubicBezTo>
                      <a:pt x="1234" y="5890"/>
                      <a:pt x="1588" y="5535"/>
                      <a:pt x="1588" y="5091"/>
                    </a:cubicBezTo>
                    <a:lnTo>
                      <a:pt x="1588" y="799"/>
                    </a:lnTo>
                    <a:cubicBezTo>
                      <a:pt x="1588" y="360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5859225" y="2039675"/>
                <a:ext cx="39850" cy="147150"/>
              </a:xfrm>
              <a:custGeom>
                <a:rect b="b" l="l" r="r" t="t"/>
                <a:pathLst>
                  <a:path extrusionOk="0" h="5886" w="1594">
                    <a:moveTo>
                      <a:pt x="795" y="0"/>
                    </a:moveTo>
                    <a:cubicBezTo>
                      <a:pt x="356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6" y="5885"/>
                      <a:pt x="795" y="5885"/>
                    </a:cubicBezTo>
                    <a:cubicBezTo>
                      <a:pt x="1235" y="5885"/>
                      <a:pt x="1594" y="5531"/>
                      <a:pt x="1594" y="5091"/>
                    </a:cubicBezTo>
                    <a:lnTo>
                      <a:pt x="1594" y="795"/>
                    </a:lnTo>
                    <a:cubicBezTo>
                      <a:pt x="1594" y="355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5859225" y="1654975"/>
                <a:ext cx="39850" cy="147250"/>
              </a:xfrm>
              <a:custGeom>
                <a:rect b="b" l="l" r="r" t="t"/>
                <a:pathLst>
                  <a:path extrusionOk="0" h="5890" w="1594">
                    <a:moveTo>
                      <a:pt x="795" y="0"/>
                    </a:moveTo>
                    <a:cubicBezTo>
                      <a:pt x="356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6" y="5890"/>
                      <a:pt x="795" y="5890"/>
                    </a:cubicBezTo>
                    <a:cubicBezTo>
                      <a:pt x="1235" y="5890"/>
                      <a:pt x="1594" y="5535"/>
                      <a:pt x="1594" y="5091"/>
                    </a:cubicBezTo>
                    <a:lnTo>
                      <a:pt x="1594" y="799"/>
                    </a:lnTo>
                    <a:cubicBezTo>
                      <a:pt x="1594" y="360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5872000" y="1481875"/>
                <a:ext cx="384600" cy="823450"/>
              </a:xfrm>
              <a:custGeom>
                <a:rect b="b" l="l" r="r" t="t"/>
                <a:pathLst>
                  <a:path extrusionOk="0" h="32938" w="15384">
                    <a:moveTo>
                      <a:pt x="3551" y="0"/>
                    </a:moveTo>
                    <a:cubicBezTo>
                      <a:pt x="1589" y="0"/>
                      <a:pt x="0" y="1448"/>
                      <a:pt x="0" y="3232"/>
                    </a:cubicBezTo>
                    <a:lnTo>
                      <a:pt x="0" y="29707"/>
                    </a:lnTo>
                    <a:cubicBezTo>
                      <a:pt x="0" y="31491"/>
                      <a:pt x="1589" y="32937"/>
                      <a:pt x="3551" y="32937"/>
                    </a:cubicBezTo>
                    <a:lnTo>
                      <a:pt x="11837" y="32937"/>
                    </a:lnTo>
                    <a:cubicBezTo>
                      <a:pt x="13795" y="32937"/>
                      <a:pt x="15383" y="31491"/>
                      <a:pt x="15383" y="29707"/>
                    </a:cubicBezTo>
                    <a:lnTo>
                      <a:pt x="15383" y="3232"/>
                    </a:lnTo>
                    <a:cubicBezTo>
                      <a:pt x="15383" y="1448"/>
                      <a:pt x="13795" y="0"/>
                      <a:pt x="11837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5936325" y="1492750"/>
                <a:ext cx="255925" cy="106975"/>
              </a:xfrm>
              <a:custGeom>
                <a:rect b="b" l="l" r="r" t="t"/>
                <a:pathLst>
                  <a:path extrusionOk="0" h="4279" w="10237">
                    <a:moveTo>
                      <a:pt x="2367" y="1"/>
                    </a:moveTo>
                    <a:cubicBezTo>
                      <a:pt x="1062" y="1"/>
                      <a:pt x="1" y="1039"/>
                      <a:pt x="1" y="2326"/>
                    </a:cubicBezTo>
                    <a:lnTo>
                      <a:pt x="1" y="3764"/>
                    </a:lnTo>
                    <a:cubicBezTo>
                      <a:pt x="19" y="3782"/>
                      <a:pt x="32" y="3804"/>
                      <a:pt x="41" y="3830"/>
                    </a:cubicBezTo>
                    <a:lnTo>
                      <a:pt x="272" y="4279"/>
                    </a:lnTo>
                    <a:cubicBezTo>
                      <a:pt x="578" y="4146"/>
                      <a:pt x="924" y="4070"/>
                      <a:pt x="1293" y="4070"/>
                    </a:cubicBezTo>
                    <a:lnTo>
                      <a:pt x="2461" y="4070"/>
                    </a:lnTo>
                    <a:lnTo>
                      <a:pt x="2461" y="1833"/>
                    </a:lnTo>
                    <a:cubicBezTo>
                      <a:pt x="2461" y="1513"/>
                      <a:pt x="2686" y="1257"/>
                      <a:pt x="2966" y="1257"/>
                    </a:cubicBezTo>
                    <a:cubicBezTo>
                      <a:pt x="3241" y="1257"/>
                      <a:pt x="3467" y="1513"/>
                      <a:pt x="3467" y="1833"/>
                    </a:cubicBezTo>
                    <a:lnTo>
                      <a:pt x="3467" y="4070"/>
                    </a:lnTo>
                    <a:lnTo>
                      <a:pt x="6769" y="4070"/>
                    </a:lnTo>
                    <a:lnTo>
                      <a:pt x="6769" y="1833"/>
                    </a:lnTo>
                    <a:cubicBezTo>
                      <a:pt x="6769" y="1513"/>
                      <a:pt x="6996" y="1257"/>
                      <a:pt x="7275" y="1257"/>
                    </a:cubicBezTo>
                    <a:cubicBezTo>
                      <a:pt x="7555" y="1257"/>
                      <a:pt x="7777" y="1513"/>
                      <a:pt x="7777" y="1833"/>
                    </a:cubicBezTo>
                    <a:lnTo>
                      <a:pt x="7777" y="4070"/>
                    </a:lnTo>
                    <a:lnTo>
                      <a:pt x="8944" y="4070"/>
                    </a:lnTo>
                    <a:cubicBezTo>
                      <a:pt x="9313" y="4070"/>
                      <a:pt x="9663" y="4146"/>
                      <a:pt x="9970" y="4279"/>
                    </a:cubicBezTo>
                    <a:lnTo>
                      <a:pt x="10196" y="3830"/>
                    </a:lnTo>
                    <a:cubicBezTo>
                      <a:pt x="10210" y="3804"/>
                      <a:pt x="10223" y="3782"/>
                      <a:pt x="10237" y="3764"/>
                    </a:cubicBezTo>
                    <a:lnTo>
                      <a:pt x="10237" y="2326"/>
                    </a:lnTo>
                    <a:cubicBezTo>
                      <a:pt x="10237" y="1039"/>
                      <a:pt x="9180" y="1"/>
                      <a:pt x="7875" y="1"/>
                    </a:cubicBez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5997825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6" y="1"/>
                      <a:pt x="1" y="257"/>
                      <a:pt x="1" y="577"/>
                    </a:cubicBezTo>
                    <a:lnTo>
                      <a:pt x="1" y="22903"/>
                    </a:lnTo>
                    <a:cubicBezTo>
                      <a:pt x="1" y="23222"/>
                      <a:pt x="226" y="23479"/>
                      <a:pt x="506" y="23479"/>
                    </a:cubicBezTo>
                    <a:cubicBezTo>
                      <a:pt x="781" y="23479"/>
                      <a:pt x="1007" y="23222"/>
                      <a:pt x="1007" y="22903"/>
                    </a:cubicBezTo>
                    <a:lnTo>
                      <a:pt x="1007" y="577"/>
                    </a:lnTo>
                    <a:cubicBezTo>
                      <a:pt x="1007" y="257"/>
                      <a:pt x="781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6105550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7" y="1"/>
                      <a:pt x="0" y="257"/>
                      <a:pt x="0" y="577"/>
                    </a:cubicBezTo>
                    <a:lnTo>
                      <a:pt x="0" y="22903"/>
                    </a:lnTo>
                    <a:cubicBezTo>
                      <a:pt x="0" y="23222"/>
                      <a:pt x="227" y="23479"/>
                      <a:pt x="506" y="23479"/>
                    </a:cubicBezTo>
                    <a:cubicBezTo>
                      <a:pt x="786" y="23479"/>
                      <a:pt x="1008" y="23222"/>
                      <a:pt x="1008" y="22903"/>
                    </a:cubicBezTo>
                    <a:lnTo>
                      <a:pt x="1008" y="577"/>
                    </a:lnTo>
                    <a:cubicBezTo>
                      <a:pt x="1008" y="257"/>
                      <a:pt x="786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912925" y="1594475"/>
                <a:ext cx="302850" cy="667125"/>
              </a:xfrm>
              <a:custGeom>
                <a:rect b="b" l="l" r="r" t="t"/>
                <a:pathLst>
                  <a:path extrusionOk="0" h="26685" w="12114">
                    <a:moveTo>
                      <a:pt x="2229" y="1"/>
                    </a:moveTo>
                    <a:cubicBezTo>
                      <a:pt x="1000" y="1"/>
                      <a:pt x="1" y="849"/>
                      <a:pt x="1" y="1901"/>
                    </a:cubicBezTo>
                    <a:lnTo>
                      <a:pt x="1" y="24785"/>
                    </a:lnTo>
                    <a:cubicBezTo>
                      <a:pt x="1" y="25832"/>
                      <a:pt x="1000" y="26684"/>
                      <a:pt x="2229" y="26684"/>
                    </a:cubicBezTo>
                    <a:lnTo>
                      <a:pt x="9880" y="26684"/>
                    </a:lnTo>
                    <a:cubicBezTo>
                      <a:pt x="11114" y="26684"/>
                      <a:pt x="12113" y="25832"/>
                      <a:pt x="12113" y="24785"/>
                    </a:cubicBezTo>
                    <a:lnTo>
                      <a:pt x="12113" y="1901"/>
                    </a:lnTo>
                    <a:cubicBezTo>
                      <a:pt x="12113" y="849"/>
                      <a:pt x="11114" y="1"/>
                      <a:pt x="988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970175" y="1604375"/>
                <a:ext cx="97350" cy="15425"/>
              </a:xfrm>
              <a:custGeom>
                <a:rect b="b" l="l" r="r" t="t"/>
                <a:pathLst>
                  <a:path extrusionOk="0" h="617" w="3894">
                    <a:moveTo>
                      <a:pt x="1623" y="1"/>
                    </a:moveTo>
                    <a:cubicBezTo>
                      <a:pt x="1472" y="1"/>
                      <a:pt x="1321" y="8"/>
                      <a:pt x="1173" y="27"/>
                    </a:cubicBezTo>
                    <a:cubicBezTo>
                      <a:pt x="1053" y="36"/>
                      <a:pt x="933" y="63"/>
                      <a:pt x="822" y="84"/>
                    </a:cubicBezTo>
                    <a:cubicBezTo>
                      <a:pt x="711" y="107"/>
                      <a:pt x="609" y="156"/>
                      <a:pt x="511" y="187"/>
                    </a:cubicBezTo>
                    <a:cubicBezTo>
                      <a:pt x="418" y="231"/>
                      <a:pt x="334" y="276"/>
                      <a:pt x="267" y="324"/>
                    </a:cubicBezTo>
                    <a:cubicBezTo>
                      <a:pt x="201" y="373"/>
                      <a:pt x="143" y="418"/>
                      <a:pt x="103" y="467"/>
                    </a:cubicBezTo>
                    <a:cubicBezTo>
                      <a:pt x="27" y="564"/>
                      <a:pt x="1" y="617"/>
                      <a:pt x="1" y="617"/>
                    </a:cubicBezTo>
                    <a:cubicBezTo>
                      <a:pt x="1" y="617"/>
                      <a:pt x="68" y="596"/>
                      <a:pt x="165" y="559"/>
                    </a:cubicBezTo>
                    <a:cubicBezTo>
                      <a:pt x="214" y="547"/>
                      <a:pt x="285" y="542"/>
                      <a:pt x="351" y="524"/>
                    </a:cubicBezTo>
                    <a:cubicBezTo>
                      <a:pt x="423" y="516"/>
                      <a:pt x="503" y="516"/>
                      <a:pt x="587" y="506"/>
                    </a:cubicBezTo>
                    <a:cubicBezTo>
                      <a:pt x="634" y="508"/>
                      <a:pt x="679" y="508"/>
                      <a:pt x="726" y="508"/>
                    </a:cubicBezTo>
                    <a:cubicBezTo>
                      <a:pt x="772" y="508"/>
                      <a:pt x="820" y="508"/>
                      <a:pt x="871" y="510"/>
                    </a:cubicBezTo>
                    <a:cubicBezTo>
                      <a:pt x="973" y="516"/>
                      <a:pt x="1080" y="520"/>
                      <a:pt x="1191" y="528"/>
                    </a:cubicBezTo>
                    <a:cubicBezTo>
                      <a:pt x="1412" y="547"/>
                      <a:pt x="1652" y="564"/>
                      <a:pt x="1892" y="577"/>
                    </a:cubicBezTo>
                    <a:cubicBezTo>
                      <a:pt x="2136" y="596"/>
                      <a:pt x="2379" y="604"/>
                      <a:pt x="2615" y="604"/>
                    </a:cubicBezTo>
                    <a:cubicBezTo>
                      <a:pt x="2850" y="604"/>
                      <a:pt x="3072" y="590"/>
                      <a:pt x="3264" y="569"/>
                    </a:cubicBezTo>
                    <a:cubicBezTo>
                      <a:pt x="3454" y="542"/>
                      <a:pt x="3618" y="502"/>
                      <a:pt x="3729" y="467"/>
                    </a:cubicBezTo>
                    <a:cubicBezTo>
                      <a:pt x="3831" y="426"/>
                      <a:pt x="3893" y="395"/>
                      <a:pt x="3893" y="395"/>
                    </a:cubicBezTo>
                    <a:cubicBezTo>
                      <a:pt x="3893" y="395"/>
                      <a:pt x="3827" y="377"/>
                      <a:pt x="3716" y="356"/>
                    </a:cubicBezTo>
                    <a:cubicBezTo>
                      <a:pt x="3663" y="342"/>
                      <a:pt x="3600" y="320"/>
                      <a:pt x="3530" y="303"/>
                    </a:cubicBezTo>
                    <a:cubicBezTo>
                      <a:pt x="3454" y="285"/>
                      <a:pt x="3370" y="258"/>
                      <a:pt x="3281" y="240"/>
                    </a:cubicBezTo>
                    <a:cubicBezTo>
                      <a:pt x="2922" y="147"/>
                      <a:pt x="2438" y="45"/>
                      <a:pt x="1927" y="10"/>
                    </a:cubicBezTo>
                    <a:cubicBezTo>
                      <a:pt x="1825" y="4"/>
                      <a:pt x="1724" y="1"/>
                      <a:pt x="1623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9054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712" y="1"/>
                    </a:moveTo>
                    <a:cubicBezTo>
                      <a:pt x="624" y="1"/>
                      <a:pt x="534" y="18"/>
                      <a:pt x="449" y="54"/>
                    </a:cubicBezTo>
                    <a:cubicBezTo>
                      <a:pt x="133" y="187"/>
                      <a:pt x="0" y="525"/>
                      <a:pt x="142" y="813"/>
                    </a:cubicBezTo>
                    <a:lnTo>
                      <a:pt x="2317" y="5083"/>
                    </a:lnTo>
                    <a:cubicBezTo>
                      <a:pt x="2424" y="5292"/>
                      <a:pt x="2649" y="5415"/>
                      <a:pt x="2885" y="5415"/>
                    </a:cubicBezTo>
                    <a:cubicBezTo>
                      <a:pt x="2973" y="5415"/>
                      <a:pt x="3063" y="5398"/>
                      <a:pt x="3147" y="5362"/>
                    </a:cubicBezTo>
                    <a:cubicBezTo>
                      <a:pt x="3462" y="5229"/>
                      <a:pt x="3600" y="4892"/>
                      <a:pt x="3453" y="4608"/>
                    </a:cubicBezTo>
                    <a:lnTo>
                      <a:pt x="1278" y="333"/>
                    </a:lnTo>
                    <a:cubicBezTo>
                      <a:pt x="1175" y="124"/>
                      <a:pt x="949" y="1"/>
                      <a:pt x="7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589397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3342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5913950" y="2167850"/>
                <a:ext cx="88000" cy="107975"/>
              </a:xfrm>
              <a:custGeom>
                <a:rect b="b" l="l" r="r" t="t"/>
                <a:pathLst>
                  <a:path extrusionOk="0" h="4319" w="3520">
                    <a:moveTo>
                      <a:pt x="2805" y="0"/>
                    </a:moveTo>
                    <a:cubicBezTo>
                      <a:pt x="2592" y="0"/>
                      <a:pt x="2385" y="98"/>
                      <a:pt x="2268" y="275"/>
                    </a:cubicBezTo>
                    <a:lnTo>
                      <a:pt x="177" y="3456"/>
                    </a:lnTo>
                    <a:cubicBezTo>
                      <a:pt x="0" y="3728"/>
                      <a:pt x="97" y="4079"/>
                      <a:pt x="394" y="4238"/>
                    </a:cubicBezTo>
                    <a:cubicBezTo>
                      <a:pt x="497" y="4296"/>
                      <a:pt x="607" y="4318"/>
                      <a:pt x="714" y="4318"/>
                    </a:cubicBezTo>
                    <a:cubicBezTo>
                      <a:pt x="927" y="4318"/>
                      <a:pt x="1136" y="4220"/>
                      <a:pt x="1256" y="4042"/>
                    </a:cubicBezTo>
                    <a:lnTo>
                      <a:pt x="3342" y="861"/>
                    </a:lnTo>
                    <a:cubicBezTo>
                      <a:pt x="3520" y="590"/>
                      <a:pt x="3422" y="240"/>
                      <a:pt x="3124" y="80"/>
                    </a:cubicBezTo>
                    <a:cubicBezTo>
                      <a:pt x="3024" y="26"/>
                      <a:pt x="2914" y="0"/>
                      <a:pt x="2805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5893975" y="1862675"/>
                <a:ext cx="109625" cy="19125"/>
              </a:xfrm>
              <a:custGeom>
                <a:rect b="b" l="l" r="r" t="t"/>
                <a:pathLst>
                  <a:path extrusionOk="0" h="765" w="4385">
                    <a:moveTo>
                      <a:pt x="417" y="1"/>
                    </a:moveTo>
                    <a:cubicBezTo>
                      <a:pt x="187" y="1"/>
                      <a:pt x="0" y="174"/>
                      <a:pt x="0" y="383"/>
                    </a:cubicBezTo>
                    <a:cubicBezTo>
                      <a:pt x="0" y="591"/>
                      <a:pt x="187" y="764"/>
                      <a:pt x="417" y="764"/>
                    </a:cubicBezTo>
                    <a:lnTo>
                      <a:pt x="3968" y="764"/>
                    </a:lnTo>
                    <a:cubicBezTo>
                      <a:pt x="4198" y="764"/>
                      <a:pt x="4385" y="591"/>
                      <a:pt x="4385" y="383"/>
                    </a:cubicBezTo>
                    <a:cubicBezTo>
                      <a:pt x="4385" y="174"/>
                      <a:pt x="4198" y="1"/>
                      <a:pt x="396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5888750" y="1952125"/>
                <a:ext cx="135825" cy="19100"/>
              </a:xfrm>
              <a:custGeom>
                <a:rect b="b" l="l" r="r" t="t"/>
                <a:pathLst>
                  <a:path extrusionOk="0" h="764" w="5433">
                    <a:moveTo>
                      <a:pt x="417" y="1"/>
                    </a:moveTo>
                    <a:cubicBezTo>
                      <a:pt x="187" y="1"/>
                      <a:pt x="0" y="173"/>
                      <a:pt x="0" y="382"/>
                    </a:cubicBezTo>
                    <a:cubicBezTo>
                      <a:pt x="0" y="591"/>
                      <a:pt x="187" y="763"/>
                      <a:pt x="417" y="763"/>
                    </a:cubicBezTo>
                    <a:lnTo>
                      <a:pt x="5011" y="763"/>
                    </a:lnTo>
                    <a:cubicBezTo>
                      <a:pt x="5247" y="763"/>
                      <a:pt x="5433" y="591"/>
                      <a:pt x="5433" y="382"/>
                    </a:cubicBezTo>
                    <a:cubicBezTo>
                      <a:pt x="5433" y="173"/>
                      <a:pt x="5247" y="1"/>
                      <a:pt x="5011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5888750" y="2042000"/>
                <a:ext cx="121400" cy="19000"/>
              </a:xfrm>
              <a:custGeom>
                <a:rect b="b" l="l" r="r" t="t"/>
                <a:pathLst>
                  <a:path extrusionOk="0" h="760" w="4856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4438" y="759"/>
                    </a:lnTo>
                    <a:cubicBezTo>
                      <a:pt x="4669" y="759"/>
                      <a:pt x="4856" y="591"/>
                      <a:pt x="4856" y="382"/>
                    </a:cubicBezTo>
                    <a:cubicBezTo>
                      <a:pt x="4856" y="169"/>
                      <a:pt x="4669" y="1"/>
                      <a:pt x="443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5888750" y="2138100"/>
                <a:ext cx="121400" cy="19100"/>
              </a:xfrm>
              <a:custGeom>
                <a:rect b="b" l="l" r="r" t="t"/>
                <a:pathLst>
                  <a:path extrusionOk="0" h="764" w="4856">
                    <a:moveTo>
                      <a:pt x="417" y="0"/>
                    </a:moveTo>
                    <a:cubicBezTo>
                      <a:pt x="187" y="0"/>
                      <a:pt x="0" y="173"/>
                      <a:pt x="0" y="381"/>
                    </a:cubicBezTo>
                    <a:cubicBezTo>
                      <a:pt x="0" y="590"/>
                      <a:pt x="187" y="764"/>
                      <a:pt x="417" y="764"/>
                    </a:cubicBezTo>
                    <a:lnTo>
                      <a:pt x="4438" y="764"/>
                    </a:lnTo>
                    <a:cubicBezTo>
                      <a:pt x="4669" y="764"/>
                      <a:pt x="4856" y="590"/>
                      <a:pt x="4856" y="381"/>
                    </a:cubicBezTo>
                    <a:cubicBezTo>
                      <a:pt x="4856" y="173"/>
                      <a:pt x="4669" y="0"/>
                      <a:pt x="4438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61333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2886" y="1"/>
                    </a:moveTo>
                    <a:cubicBezTo>
                      <a:pt x="2651" y="1"/>
                      <a:pt x="2424" y="124"/>
                      <a:pt x="2317" y="333"/>
                    </a:cubicBezTo>
                    <a:lnTo>
                      <a:pt x="142" y="4608"/>
                    </a:lnTo>
                    <a:cubicBezTo>
                      <a:pt x="0" y="4892"/>
                      <a:pt x="133" y="5229"/>
                      <a:pt x="449" y="5362"/>
                    </a:cubicBezTo>
                    <a:cubicBezTo>
                      <a:pt x="533" y="5398"/>
                      <a:pt x="621" y="5415"/>
                      <a:pt x="711" y="5415"/>
                    </a:cubicBezTo>
                    <a:cubicBezTo>
                      <a:pt x="950" y="5415"/>
                      <a:pt x="1176" y="5292"/>
                      <a:pt x="1283" y="5083"/>
                    </a:cubicBezTo>
                    <a:lnTo>
                      <a:pt x="3454" y="813"/>
                    </a:lnTo>
                    <a:cubicBezTo>
                      <a:pt x="3600" y="525"/>
                      <a:pt x="3462" y="187"/>
                      <a:pt x="3147" y="54"/>
                    </a:cubicBezTo>
                    <a:cubicBezTo>
                      <a:pt x="3063" y="18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614062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8" y="1"/>
                    </a:moveTo>
                    <a:cubicBezTo>
                      <a:pt x="191" y="1"/>
                      <a:pt x="0" y="169"/>
                      <a:pt x="0" y="382"/>
                    </a:cubicBezTo>
                    <a:cubicBezTo>
                      <a:pt x="0" y="591"/>
                      <a:pt x="191" y="759"/>
                      <a:pt x="418" y="759"/>
                    </a:cubicBezTo>
                    <a:lnTo>
                      <a:pt x="3343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3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6126750" y="2167850"/>
                <a:ext cx="87900" cy="107975"/>
              </a:xfrm>
              <a:custGeom>
                <a:rect b="b" l="l" r="r" t="t"/>
                <a:pathLst>
                  <a:path extrusionOk="0" h="4319" w="3516">
                    <a:moveTo>
                      <a:pt x="712" y="0"/>
                    </a:moveTo>
                    <a:cubicBezTo>
                      <a:pt x="602" y="0"/>
                      <a:pt x="492" y="26"/>
                      <a:pt x="391" y="80"/>
                    </a:cubicBezTo>
                    <a:cubicBezTo>
                      <a:pt x="98" y="240"/>
                      <a:pt x="0" y="590"/>
                      <a:pt x="174" y="861"/>
                    </a:cubicBezTo>
                    <a:lnTo>
                      <a:pt x="2264" y="4042"/>
                    </a:lnTo>
                    <a:cubicBezTo>
                      <a:pt x="2380" y="4220"/>
                      <a:pt x="2588" y="4318"/>
                      <a:pt x="2801" y="4318"/>
                    </a:cubicBezTo>
                    <a:cubicBezTo>
                      <a:pt x="2912" y="4318"/>
                      <a:pt x="3023" y="4296"/>
                      <a:pt x="3126" y="4238"/>
                    </a:cubicBezTo>
                    <a:cubicBezTo>
                      <a:pt x="3423" y="4079"/>
                      <a:pt x="3515" y="3728"/>
                      <a:pt x="3339" y="3456"/>
                    </a:cubicBezTo>
                    <a:lnTo>
                      <a:pt x="1252" y="275"/>
                    </a:lnTo>
                    <a:cubicBezTo>
                      <a:pt x="1135" y="98"/>
                      <a:pt x="926" y="0"/>
                      <a:pt x="712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6124975" y="1862675"/>
                <a:ext cx="109650" cy="19125"/>
              </a:xfrm>
              <a:custGeom>
                <a:rect b="b" l="l" r="r" t="t"/>
                <a:pathLst>
                  <a:path extrusionOk="0" h="765" w="4386">
                    <a:moveTo>
                      <a:pt x="417" y="1"/>
                    </a:moveTo>
                    <a:cubicBezTo>
                      <a:pt x="187" y="1"/>
                      <a:pt x="1" y="174"/>
                      <a:pt x="1" y="383"/>
                    </a:cubicBezTo>
                    <a:cubicBezTo>
                      <a:pt x="1" y="591"/>
                      <a:pt x="187" y="764"/>
                      <a:pt x="417" y="764"/>
                    </a:cubicBezTo>
                    <a:lnTo>
                      <a:pt x="3969" y="764"/>
                    </a:lnTo>
                    <a:cubicBezTo>
                      <a:pt x="4199" y="764"/>
                      <a:pt x="4385" y="591"/>
                      <a:pt x="4385" y="383"/>
                    </a:cubicBezTo>
                    <a:cubicBezTo>
                      <a:pt x="4385" y="174"/>
                      <a:pt x="4199" y="1"/>
                      <a:pt x="396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6104100" y="1952125"/>
                <a:ext cx="135750" cy="19100"/>
              </a:xfrm>
              <a:custGeom>
                <a:rect b="b" l="l" r="r" t="t"/>
                <a:pathLst>
                  <a:path extrusionOk="0" h="764" w="5430">
                    <a:moveTo>
                      <a:pt x="418" y="1"/>
                    </a:moveTo>
                    <a:cubicBezTo>
                      <a:pt x="187" y="1"/>
                      <a:pt x="1" y="173"/>
                      <a:pt x="1" y="382"/>
                    </a:cubicBezTo>
                    <a:cubicBezTo>
                      <a:pt x="1" y="591"/>
                      <a:pt x="187" y="763"/>
                      <a:pt x="418" y="763"/>
                    </a:cubicBezTo>
                    <a:lnTo>
                      <a:pt x="5012" y="763"/>
                    </a:lnTo>
                    <a:cubicBezTo>
                      <a:pt x="5243" y="763"/>
                      <a:pt x="5429" y="591"/>
                      <a:pt x="5429" y="382"/>
                    </a:cubicBezTo>
                    <a:cubicBezTo>
                      <a:pt x="5429" y="173"/>
                      <a:pt x="5243" y="1"/>
                      <a:pt x="50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6118425" y="2042000"/>
                <a:ext cx="121425" cy="19000"/>
              </a:xfrm>
              <a:custGeom>
                <a:rect b="b" l="l" r="r" t="t"/>
                <a:pathLst>
                  <a:path extrusionOk="0" h="760" w="4857">
                    <a:moveTo>
                      <a:pt x="417" y="1"/>
                    </a:moveTo>
                    <a:cubicBezTo>
                      <a:pt x="192" y="1"/>
                      <a:pt x="1" y="169"/>
                      <a:pt x="1" y="382"/>
                    </a:cubicBezTo>
                    <a:cubicBezTo>
                      <a:pt x="1" y="591"/>
                      <a:pt x="192" y="759"/>
                      <a:pt x="417" y="759"/>
                    </a:cubicBezTo>
                    <a:lnTo>
                      <a:pt x="4439" y="759"/>
                    </a:lnTo>
                    <a:cubicBezTo>
                      <a:pt x="4670" y="759"/>
                      <a:pt x="4856" y="591"/>
                      <a:pt x="4856" y="382"/>
                    </a:cubicBezTo>
                    <a:cubicBezTo>
                      <a:pt x="4856" y="169"/>
                      <a:pt x="4670" y="1"/>
                      <a:pt x="443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6118425" y="2138100"/>
                <a:ext cx="121425" cy="19100"/>
              </a:xfrm>
              <a:custGeom>
                <a:rect b="b" l="l" r="r" t="t"/>
                <a:pathLst>
                  <a:path extrusionOk="0" h="764" w="4857">
                    <a:moveTo>
                      <a:pt x="417" y="0"/>
                    </a:moveTo>
                    <a:cubicBezTo>
                      <a:pt x="192" y="0"/>
                      <a:pt x="1" y="173"/>
                      <a:pt x="1" y="381"/>
                    </a:cubicBezTo>
                    <a:cubicBezTo>
                      <a:pt x="1" y="590"/>
                      <a:pt x="192" y="764"/>
                      <a:pt x="417" y="764"/>
                    </a:cubicBezTo>
                    <a:lnTo>
                      <a:pt x="4439" y="764"/>
                    </a:lnTo>
                    <a:cubicBezTo>
                      <a:pt x="4670" y="764"/>
                      <a:pt x="4856" y="590"/>
                      <a:pt x="4856" y="381"/>
                    </a:cubicBezTo>
                    <a:cubicBezTo>
                      <a:pt x="4856" y="173"/>
                      <a:pt x="4670" y="0"/>
                      <a:pt x="4439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5950975" y="1665725"/>
                <a:ext cx="226725" cy="553925"/>
              </a:xfrm>
              <a:custGeom>
                <a:rect b="b" l="l" r="r" t="t"/>
                <a:pathLst>
                  <a:path extrusionOk="0" h="22157" w="9069">
                    <a:moveTo>
                      <a:pt x="1" y="0"/>
                    </a:moveTo>
                    <a:lnTo>
                      <a:pt x="1" y="22157"/>
                    </a:lnTo>
                    <a:lnTo>
                      <a:pt x="9069" y="22157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5970300" y="1686250"/>
                <a:ext cx="188000" cy="512900"/>
              </a:xfrm>
              <a:custGeom>
                <a:rect b="b" l="l" r="r" t="t"/>
                <a:pathLst>
                  <a:path extrusionOk="0" h="20516" w="7520">
                    <a:moveTo>
                      <a:pt x="0" y="1"/>
                    </a:moveTo>
                    <a:lnTo>
                      <a:pt x="0" y="20515"/>
                    </a:lnTo>
                    <a:lnTo>
                      <a:pt x="7519" y="20515"/>
                    </a:lnTo>
                    <a:lnTo>
                      <a:pt x="7519" y="1"/>
                    </a:ln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5850550" y="1624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1"/>
                    </a:moveTo>
                    <a:lnTo>
                      <a:pt x="1" y="1385"/>
                    </a:lnTo>
                    <a:lnTo>
                      <a:pt x="1" y="1900"/>
                    </a:lnTo>
                    <a:lnTo>
                      <a:pt x="1901" y="1740"/>
                    </a:lnTo>
                    <a:lnTo>
                      <a:pt x="1901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6230500" y="1624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1"/>
                    </a:moveTo>
                    <a:lnTo>
                      <a:pt x="0" y="1740"/>
                    </a:lnTo>
                    <a:lnTo>
                      <a:pt x="1900" y="1900"/>
                    </a:lnTo>
                    <a:lnTo>
                      <a:pt x="1900" y="13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5887850" y="1682250"/>
                <a:ext cx="11025" cy="533400"/>
              </a:xfrm>
              <a:custGeom>
                <a:rect b="b" l="l" r="r" t="t"/>
                <a:pathLst>
                  <a:path extrusionOk="0" h="21336" w="441">
                    <a:moveTo>
                      <a:pt x="223" y="1"/>
                    </a:moveTo>
                    <a:cubicBezTo>
                      <a:pt x="98" y="1"/>
                      <a:pt x="0" y="99"/>
                      <a:pt x="0" y="218"/>
                    </a:cubicBezTo>
                    <a:lnTo>
                      <a:pt x="0" y="21119"/>
                    </a:lnTo>
                    <a:cubicBezTo>
                      <a:pt x="0" y="21239"/>
                      <a:pt x="98" y="21336"/>
                      <a:pt x="223" y="21336"/>
                    </a:cubicBezTo>
                    <a:cubicBezTo>
                      <a:pt x="342" y="21336"/>
                      <a:pt x="440" y="21239"/>
                      <a:pt x="440" y="21119"/>
                    </a:cubicBezTo>
                    <a:lnTo>
                      <a:pt x="440" y="18998"/>
                    </a:lnTo>
                    <a:cubicBezTo>
                      <a:pt x="219" y="18988"/>
                      <a:pt x="36" y="18820"/>
                      <a:pt x="36" y="18615"/>
                    </a:cubicBezTo>
                    <a:cubicBezTo>
                      <a:pt x="36" y="18412"/>
                      <a:pt x="219" y="18243"/>
                      <a:pt x="440" y="18238"/>
                    </a:cubicBezTo>
                    <a:lnTo>
                      <a:pt x="440" y="15149"/>
                    </a:lnTo>
                    <a:cubicBezTo>
                      <a:pt x="219" y="15141"/>
                      <a:pt x="36" y="14977"/>
                      <a:pt x="36" y="14772"/>
                    </a:cubicBezTo>
                    <a:cubicBezTo>
                      <a:pt x="36" y="14563"/>
                      <a:pt x="219" y="14399"/>
                      <a:pt x="440" y="14391"/>
                    </a:cubicBezTo>
                    <a:lnTo>
                      <a:pt x="440" y="11558"/>
                    </a:lnTo>
                    <a:cubicBezTo>
                      <a:pt x="219" y="11550"/>
                      <a:pt x="36" y="11382"/>
                      <a:pt x="36" y="11177"/>
                    </a:cubicBezTo>
                    <a:cubicBezTo>
                      <a:pt x="36" y="10973"/>
                      <a:pt x="219" y="10804"/>
                      <a:pt x="440" y="10796"/>
                    </a:cubicBezTo>
                    <a:lnTo>
                      <a:pt x="440" y="7920"/>
                    </a:lnTo>
                    <a:cubicBezTo>
                      <a:pt x="325" y="7853"/>
                      <a:pt x="245" y="7733"/>
                      <a:pt x="245" y="7600"/>
                    </a:cubicBezTo>
                    <a:cubicBezTo>
                      <a:pt x="245" y="7467"/>
                      <a:pt x="325" y="7347"/>
                      <a:pt x="440" y="7280"/>
                    </a:cubicBezTo>
                    <a:lnTo>
                      <a:pt x="440" y="3885"/>
                    </a:lnTo>
                    <a:cubicBezTo>
                      <a:pt x="325" y="3819"/>
                      <a:pt x="245" y="3698"/>
                      <a:pt x="245" y="3565"/>
                    </a:cubicBezTo>
                    <a:cubicBezTo>
                      <a:pt x="245" y="3428"/>
                      <a:pt x="325" y="3313"/>
                      <a:pt x="440" y="3241"/>
                    </a:cubicBezTo>
                    <a:lnTo>
                      <a:pt x="440" y="218"/>
                    </a:lnTo>
                    <a:cubicBezTo>
                      <a:pt x="440" y="99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589397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195" y="0"/>
                    </a:moveTo>
                    <a:cubicBezTo>
                      <a:pt x="80" y="72"/>
                      <a:pt x="0" y="187"/>
                      <a:pt x="0" y="324"/>
                    </a:cubicBezTo>
                    <a:cubicBezTo>
                      <a:pt x="0" y="457"/>
                      <a:pt x="80" y="578"/>
                      <a:pt x="195" y="644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589397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195" y="0"/>
                    </a:moveTo>
                    <a:cubicBezTo>
                      <a:pt x="80" y="67"/>
                      <a:pt x="0" y="187"/>
                      <a:pt x="0" y="320"/>
                    </a:cubicBezTo>
                    <a:cubicBezTo>
                      <a:pt x="0" y="453"/>
                      <a:pt x="80" y="573"/>
                      <a:pt x="195" y="640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5888750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404" y="1"/>
                    </a:moveTo>
                    <a:cubicBezTo>
                      <a:pt x="183" y="9"/>
                      <a:pt x="0" y="178"/>
                      <a:pt x="0" y="382"/>
                    </a:cubicBezTo>
                    <a:cubicBezTo>
                      <a:pt x="0" y="587"/>
                      <a:pt x="183" y="755"/>
                      <a:pt x="404" y="763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5888750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1"/>
                    </a:moveTo>
                    <a:cubicBezTo>
                      <a:pt x="183" y="9"/>
                      <a:pt x="0" y="173"/>
                      <a:pt x="0" y="382"/>
                    </a:cubicBezTo>
                    <a:cubicBezTo>
                      <a:pt x="0" y="587"/>
                      <a:pt x="183" y="751"/>
                      <a:pt x="404" y="759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5888750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0"/>
                    </a:moveTo>
                    <a:cubicBezTo>
                      <a:pt x="183" y="5"/>
                      <a:pt x="0" y="174"/>
                      <a:pt x="0" y="377"/>
                    </a:cubicBezTo>
                    <a:cubicBezTo>
                      <a:pt x="0" y="582"/>
                      <a:pt x="183" y="750"/>
                      <a:pt x="404" y="760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6229725" y="1682250"/>
                <a:ext cx="11000" cy="533400"/>
              </a:xfrm>
              <a:custGeom>
                <a:rect b="b" l="l" r="r" t="t"/>
                <a:pathLst>
                  <a:path extrusionOk="0" h="21336" w="440">
                    <a:moveTo>
                      <a:pt x="222" y="1"/>
                    </a:moveTo>
                    <a:cubicBezTo>
                      <a:pt x="103" y="1"/>
                      <a:pt x="0" y="99"/>
                      <a:pt x="0" y="218"/>
                    </a:cubicBezTo>
                    <a:lnTo>
                      <a:pt x="0" y="3241"/>
                    </a:lnTo>
                    <a:cubicBezTo>
                      <a:pt x="120" y="3313"/>
                      <a:pt x="195" y="3428"/>
                      <a:pt x="195" y="3565"/>
                    </a:cubicBezTo>
                    <a:cubicBezTo>
                      <a:pt x="195" y="3698"/>
                      <a:pt x="120" y="3819"/>
                      <a:pt x="0" y="3885"/>
                    </a:cubicBezTo>
                    <a:lnTo>
                      <a:pt x="0" y="7280"/>
                    </a:lnTo>
                    <a:cubicBezTo>
                      <a:pt x="120" y="7347"/>
                      <a:pt x="195" y="7467"/>
                      <a:pt x="195" y="7600"/>
                    </a:cubicBezTo>
                    <a:cubicBezTo>
                      <a:pt x="195" y="7733"/>
                      <a:pt x="120" y="7853"/>
                      <a:pt x="0" y="7920"/>
                    </a:cubicBezTo>
                    <a:lnTo>
                      <a:pt x="0" y="10796"/>
                    </a:lnTo>
                    <a:cubicBezTo>
                      <a:pt x="226" y="10804"/>
                      <a:pt x="404" y="10973"/>
                      <a:pt x="404" y="11177"/>
                    </a:cubicBezTo>
                    <a:cubicBezTo>
                      <a:pt x="404" y="11382"/>
                      <a:pt x="226" y="11550"/>
                      <a:pt x="0" y="11558"/>
                    </a:cubicBezTo>
                    <a:lnTo>
                      <a:pt x="0" y="14391"/>
                    </a:lnTo>
                    <a:cubicBezTo>
                      <a:pt x="226" y="14395"/>
                      <a:pt x="404" y="14563"/>
                      <a:pt x="404" y="14772"/>
                    </a:cubicBezTo>
                    <a:cubicBezTo>
                      <a:pt x="404" y="14977"/>
                      <a:pt x="226" y="15145"/>
                      <a:pt x="0" y="15149"/>
                    </a:cubicBezTo>
                    <a:lnTo>
                      <a:pt x="0" y="18238"/>
                    </a:lnTo>
                    <a:cubicBezTo>
                      <a:pt x="226" y="18243"/>
                      <a:pt x="404" y="18412"/>
                      <a:pt x="404" y="18615"/>
                    </a:cubicBezTo>
                    <a:cubicBezTo>
                      <a:pt x="404" y="18820"/>
                      <a:pt x="226" y="18988"/>
                      <a:pt x="0" y="18998"/>
                    </a:cubicBezTo>
                    <a:lnTo>
                      <a:pt x="0" y="21119"/>
                    </a:lnTo>
                    <a:cubicBezTo>
                      <a:pt x="0" y="21239"/>
                      <a:pt x="103" y="21336"/>
                      <a:pt x="222" y="21336"/>
                    </a:cubicBezTo>
                    <a:cubicBezTo>
                      <a:pt x="342" y="21336"/>
                      <a:pt x="439" y="21239"/>
                      <a:pt x="439" y="21119"/>
                    </a:cubicBezTo>
                    <a:lnTo>
                      <a:pt x="439" y="218"/>
                    </a:lnTo>
                    <a:cubicBezTo>
                      <a:pt x="439" y="99"/>
                      <a:pt x="342" y="1"/>
                      <a:pt x="222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622972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0" y="0"/>
                    </a:moveTo>
                    <a:lnTo>
                      <a:pt x="0" y="644"/>
                    </a:lnTo>
                    <a:cubicBezTo>
                      <a:pt x="120" y="578"/>
                      <a:pt x="195" y="457"/>
                      <a:pt x="195" y="324"/>
                    </a:cubicBezTo>
                    <a:cubicBezTo>
                      <a:pt x="195" y="187"/>
                      <a:pt x="120" y="72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622972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0" y="0"/>
                    </a:moveTo>
                    <a:lnTo>
                      <a:pt x="0" y="640"/>
                    </a:lnTo>
                    <a:cubicBezTo>
                      <a:pt x="120" y="573"/>
                      <a:pt x="195" y="453"/>
                      <a:pt x="195" y="320"/>
                    </a:cubicBezTo>
                    <a:cubicBezTo>
                      <a:pt x="195" y="187"/>
                      <a:pt x="120" y="67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6229725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0" y="1"/>
                    </a:moveTo>
                    <a:lnTo>
                      <a:pt x="0" y="763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8"/>
                      <a:pt x="226" y="9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6229725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1"/>
                    </a:moveTo>
                    <a:lnTo>
                      <a:pt x="0" y="759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3"/>
                      <a:pt x="226" y="5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6229725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0"/>
                    </a:moveTo>
                    <a:lnTo>
                      <a:pt x="0" y="760"/>
                    </a:lnTo>
                    <a:cubicBezTo>
                      <a:pt x="226" y="750"/>
                      <a:pt x="404" y="582"/>
                      <a:pt x="404" y="377"/>
                    </a:cubicBezTo>
                    <a:cubicBezTo>
                      <a:pt x="404" y="174"/>
                      <a:pt x="226" y="5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875850" y="1481950"/>
                <a:ext cx="71400" cy="55925"/>
              </a:xfrm>
              <a:custGeom>
                <a:rect b="b" l="l" r="r" t="t"/>
                <a:pathLst>
                  <a:path extrusionOk="0" h="2237" w="2856">
                    <a:moveTo>
                      <a:pt x="2172" y="0"/>
                    </a:moveTo>
                    <a:cubicBezTo>
                      <a:pt x="1812" y="0"/>
                      <a:pt x="1353" y="346"/>
                      <a:pt x="1058" y="530"/>
                    </a:cubicBezTo>
                    <a:cubicBezTo>
                      <a:pt x="503" y="872"/>
                      <a:pt x="1" y="1373"/>
                      <a:pt x="494" y="1964"/>
                    </a:cubicBezTo>
                    <a:cubicBezTo>
                      <a:pt x="656" y="2158"/>
                      <a:pt x="831" y="2236"/>
                      <a:pt x="1008" y="2236"/>
                    </a:cubicBezTo>
                    <a:cubicBezTo>
                      <a:pt x="1484" y="2236"/>
                      <a:pt x="1975" y="1671"/>
                      <a:pt x="2270" y="1289"/>
                    </a:cubicBezTo>
                    <a:cubicBezTo>
                      <a:pt x="2563" y="916"/>
                      <a:pt x="2856" y="566"/>
                      <a:pt x="2504" y="153"/>
                    </a:cubicBezTo>
                    <a:cubicBezTo>
                      <a:pt x="2414" y="44"/>
                      <a:pt x="2299" y="0"/>
                      <a:pt x="2172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88797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1193" y="0"/>
                    </a:moveTo>
                    <a:cubicBezTo>
                      <a:pt x="995" y="0"/>
                      <a:pt x="742" y="192"/>
                      <a:pt x="581" y="293"/>
                    </a:cubicBezTo>
                    <a:cubicBezTo>
                      <a:pt x="275" y="479"/>
                      <a:pt x="1" y="755"/>
                      <a:pt x="271" y="1079"/>
                    </a:cubicBezTo>
                    <a:cubicBezTo>
                      <a:pt x="360" y="1188"/>
                      <a:pt x="457" y="1232"/>
                      <a:pt x="555" y="1232"/>
                    </a:cubicBezTo>
                    <a:cubicBezTo>
                      <a:pt x="816" y="1232"/>
                      <a:pt x="1086" y="921"/>
                      <a:pt x="1247" y="711"/>
                    </a:cubicBezTo>
                    <a:cubicBezTo>
                      <a:pt x="1407" y="506"/>
                      <a:pt x="1566" y="311"/>
                      <a:pt x="1376" y="84"/>
                    </a:cubicBezTo>
                    <a:cubicBezTo>
                      <a:pt x="1326" y="24"/>
                      <a:pt x="1263" y="0"/>
                      <a:pt x="119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6181450" y="1481950"/>
                <a:ext cx="71250" cy="55925"/>
              </a:xfrm>
              <a:custGeom>
                <a:rect b="b" l="l" r="r" t="t"/>
                <a:pathLst>
                  <a:path extrusionOk="0" h="2237" w="2850">
                    <a:moveTo>
                      <a:pt x="679" y="0"/>
                    </a:moveTo>
                    <a:cubicBezTo>
                      <a:pt x="552" y="0"/>
                      <a:pt x="437" y="44"/>
                      <a:pt x="346" y="153"/>
                    </a:cubicBezTo>
                    <a:cubicBezTo>
                      <a:pt x="0" y="566"/>
                      <a:pt x="293" y="916"/>
                      <a:pt x="582" y="1289"/>
                    </a:cubicBezTo>
                    <a:cubicBezTo>
                      <a:pt x="876" y="1671"/>
                      <a:pt x="1366" y="2236"/>
                      <a:pt x="1843" y="2236"/>
                    </a:cubicBezTo>
                    <a:cubicBezTo>
                      <a:pt x="2020" y="2236"/>
                      <a:pt x="2195" y="2158"/>
                      <a:pt x="2357" y="1964"/>
                    </a:cubicBezTo>
                    <a:cubicBezTo>
                      <a:pt x="2850" y="1373"/>
                      <a:pt x="2349" y="872"/>
                      <a:pt x="1794" y="530"/>
                    </a:cubicBezTo>
                    <a:cubicBezTo>
                      <a:pt x="1499" y="346"/>
                      <a:pt x="1039" y="0"/>
                      <a:pt x="67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620142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374" y="0"/>
                    </a:moveTo>
                    <a:cubicBezTo>
                      <a:pt x="305" y="0"/>
                      <a:pt x="242" y="24"/>
                      <a:pt x="192" y="84"/>
                    </a:cubicBezTo>
                    <a:cubicBezTo>
                      <a:pt x="0" y="311"/>
                      <a:pt x="160" y="506"/>
                      <a:pt x="320" y="711"/>
                    </a:cubicBezTo>
                    <a:cubicBezTo>
                      <a:pt x="482" y="921"/>
                      <a:pt x="751" y="1232"/>
                      <a:pt x="1013" y="1232"/>
                    </a:cubicBezTo>
                    <a:cubicBezTo>
                      <a:pt x="1110" y="1232"/>
                      <a:pt x="1207" y="1188"/>
                      <a:pt x="1296" y="1079"/>
                    </a:cubicBezTo>
                    <a:cubicBezTo>
                      <a:pt x="1567" y="755"/>
                      <a:pt x="1292" y="479"/>
                      <a:pt x="985" y="293"/>
                    </a:cubicBezTo>
                    <a:cubicBezTo>
                      <a:pt x="825" y="192"/>
                      <a:pt x="572" y="0"/>
                      <a:pt x="37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677365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9" y="0"/>
                    </a:moveTo>
                    <a:cubicBezTo>
                      <a:pt x="289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9" y="2126"/>
                      <a:pt x="639" y="2126"/>
                    </a:cubicBezTo>
                    <a:cubicBezTo>
                      <a:pt x="990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90" y="0"/>
                      <a:pt x="63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658380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5" y="0"/>
                    </a:moveTo>
                    <a:cubicBezTo>
                      <a:pt x="284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4" y="2126"/>
                      <a:pt x="635" y="2126"/>
                    </a:cubicBezTo>
                    <a:cubicBezTo>
                      <a:pt x="986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86" y="0"/>
                      <a:pt x="63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6838125" y="2012375"/>
                <a:ext cx="41500" cy="137625"/>
              </a:xfrm>
              <a:custGeom>
                <a:rect b="b" l="l" r="r" t="t"/>
                <a:pathLst>
                  <a:path extrusionOk="0" h="5505" w="1660">
                    <a:moveTo>
                      <a:pt x="830" y="0"/>
                    </a:moveTo>
                    <a:cubicBezTo>
                      <a:pt x="373" y="0"/>
                      <a:pt x="0" y="369"/>
                      <a:pt x="0" y="830"/>
                    </a:cubicBezTo>
                    <a:lnTo>
                      <a:pt x="0" y="4674"/>
                    </a:lnTo>
                    <a:cubicBezTo>
                      <a:pt x="0" y="5136"/>
                      <a:pt x="373" y="5504"/>
                      <a:pt x="830" y="5504"/>
                    </a:cubicBezTo>
                    <a:cubicBezTo>
                      <a:pt x="1291" y="5504"/>
                      <a:pt x="1660" y="5136"/>
                      <a:pt x="1660" y="4674"/>
                    </a:cubicBezTo>
                    <a:lnTo>
                      <a:pt x="1660" y="830"/>
                    </a:lnTo>
                    <a:cubicBezTo>
                      <a:pt x="1660" y="369"/>
                      <a:pt x="1291" y="0"/>
                      <a:pt x="830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6840100" y="1665725"/>
                <a:ext cx="41525" cy="137725"/>
              </a:xfrm>
              <a:custGeom>
                <a:rect b="b" l="l" r="r" t="t"/>
                <a:pathLst>
                  <a:path extrusionOk="0" h="5509" w="1661">
                    <a:moveTo>
                      <a:pt x="831" y="0"/>
                    </a:moveTo>
                    <a:cubicBezTo>
                      <a:pt x="370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0" y="5509"/>
                      <a:pt x="831" y="5509"/>
                    </a:cubicBezTo>
                    <a:cubicBezTo>
                      <a:pt x="1288" y="5509"/>
                      <a:pt x="1661" y="5136"/>
                      <a:pt x="1661" y="4674"/>
                    </a:cubicBezTo>
                    <a:lnTo>
                      <a:pt x="1661" y="831"/>
                    </a:lnTo>
                    <a:cubicBezTo>
                      <a:pt x="1661" y="369"/>
                      <a:pt x="1288" y="0"/>
                      <a:pt x="831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6509650" y="2012375"/>
                <a:ext cx="41550" cy="137625"/>
              </a:xfrm>
              <a:custGeom>
                <a:rect b="b" l="l" r="r" t="t"/>
                <a:pathLst>
                  <a:path extrusionOk="0" h="5505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0"/>
                    </a:cubicBezTo>
                    <a:lnTo>
                      <a:pt x="1" y="4674"/>
                    </a:lnTo>
                    <a:cubicBezTo>
                      <a:pt x="1" y="5136"/>
                      <a:pt x="374" y="5504"/>
                      <a:pt x="832" y="5504"/>
                    </a:cubicBezTo>
                    <a:cubicBezTo>
                      <a:pt x="1289" y="5504"/>
                      <a:pt x="1661" y="5136"/>
                      <a:pt x="1661" y="4674"/>
                    </a:cubicBezTo>
                    <a:lnTo>
                      <a:pt x="1661" y="830"/>
                    </a:lnTo>
                    <a:cubicBezTo>
                      <a:pt x="1661" y="369"/>
                      <a:pt x="1289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6507650" y="1665725"/>
                <a:ext cx="41550" cy="137725"/>
              </a:xfrm>
              <a:custGeom>
                <a:rect b="b" l="l" r="r" t="t"/>
                <a:pathLst>
                  <a:path extrusionOk="0" h="5509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4" y="5509"/>
                      <a:pt x="832" y="5509"/>
                    </a:cubicBezTo>
                    <a:cubicBezTo>
                      <a:pt x="1293" y="5509"/>
                      <a:pt x="1662" y="5136"/>
                      <a:pt x="1662" y="4674"/>
                    </a:cubicBezTo>
                    <a:lnTo>
                      <a:pt x="1662" y="831"/>
                    </a:lnTo>
                    <a:cubicBezTo>
                      <a:pt x="1662" y="369"/>
                      <a:pt x="1293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6520550" y="1511400"/>
                <a:ext cx="348525" cy="764425"/>
              </a:xfrm>
              <a:custGeom>
                <a:rect b="b" l="l" r="r" t="t"/>
                <a:pathLst>
                  <a:path extrusionOk="0" h="30577" w="13941">
                    <a:moveTo>
                      <a:pt x="4749" y="0"/>
                    </a:moveTo>
                    <a:cubicBezTo>
                      <a:pt x="3698" y="0"/>
                      <a:pt x="0" y="1176"/>
                      <a:pt x="0" y="4368"/>
                    </a:cubicBezTo>
                    <a:lnTo>
                      <a:pt x="191" y="26967"/>
                    </a:lnTo>
                    <a:cubicBezTo>
                      <a:pt x="191" y="28020"/>
                      <a:pt x="2938" y="30576"/>
                      <a:pt x="3991" y="30576"/>
                    </a:cubicBezTo>
                    <a:lnTo>
                      <a:pt x="9942" y="30576"/>
                    </a:lnTo>
                    <a:cubicBezTo>
                      <a:pt x="10989" y="30576"/>
                      <a:pt x="13737" y="28020"/>
                      <a:pt x="13737" y="26967"/>
                    </a:cubicBezTo>
                    <a:lnTo>
                      <a:pt x="13928" y="4368"/>
                    </a:lnTo>
                    <a:cubicBezTo>
                      <a:pt x="13941" y="1273"/>
                      <a:pt x="10231" y="0"/>
                      <a:pt x="9178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6"/>
              <p:cNvSpPr/>
              <p:nvPr/>
            </p:nvSpPr>
            <p:spPr>
              <a:xfrm>
                <a:off x="6569250" y="1528150"/>
                <a:ext cx="251025" cy="232475"/>
              </a:xfrm>
              <a:custGeom>
                <a:rect b="b" l="l" r="r" t="t"/>
                <a:pathLst>
                  <a:path extrusionOk="0" h="9299" w="10041">
                    <a:moveTo>
                      <a:pt x="3422" y="0"/>
                    </a:moveTo>
                    <a:cubicBezTo>
                      <a:pt x="2664" y="0"/>
                      <a:pt x="1" y="853"/>
                      <a:pt x="1" y="3147"/>
                    </a:cubicBezTo>
                    <a:lnTo>
                      <a:pt x="54" y="9299"/>
                    </a:lnTo>
                    <a:cubicBezTo>
                      <a:pt x="386" y="8752"/>
                      <a:pt x="990" y="8385"/>
                      <a:pt x="1678" y="8385"/>
                    </a:cubicBezTo>
                    <a:lnTo>
                      <a:pt x="2650" y="8385"/>
                    </a:lnTo>
                    <a:lnTo>
                      <a:pt x="2650" y="4284"/>
                    </a:lnTo>
                    <a:cubicBezTo>
                      <a:pt x="2650" y="3236"/>
                      <a:pt x="3498" y="2383"/>
                      <a:pt x="4550" y="2383"/>
                    </a:cubicBezTo>
                    <a:lnTo>
                      <a:pt x="5300" y="2383"/>
                    </a:lnTo>
                    <a:cubicBezTo>
                      <a:pt x="6352" y="2383"/>
                      <a:pt x="7199" y="3236"/>
                      <a:pt x="7199" y="4284"/>
                    </a:cubicBezTo>
                    <a:lnTo>
                      <a:pt x="7199" y="8385"/>
                    </a:lnTo>
                    <a:lnTo>
                      <a:pt x="8354" y="8385"/>
                    </a:lnTo>
                    <a:cubicBezTo>
                      <a:pt x="9041" y="8385"/>
                      <a:pt x="9645" y="8752"/>
                      <a:pt x="9979" y="9299"/>
                    </a:cubicBezTo>
                    <a:lnTo>
                      <a:pt x="10032" y="3147"/>
                    </a:lnTo>
                    <a:cubicBezTo>
                      <a:pt x="10040" y="919"/>
                      <a:pt x="7369" y="0"/>
                      <a:pt x="6614" y="0"/>
                    </a:cubicBez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6"/>
              <p:cNvSpPr/>
              <p:nvPr/>
            </p:nvSpPr>
            <p:spPr>
              <a:xfrm>
                <a:off x="6635475" y="1587725"/>
                <a:ext cx="113775" cy="386600"/>
              </a:xfrm>
              <a:custGeom>
                <a:rect b="b" l="l" r="r" t="t"/>
                <a:pathLst>
                  <a:path extrusionOk="0" h="15464" w="4551">
                    <a:moveTo>
                      <a:pt x="1901" y="0"/>
                    </a:moveTo>
                    <a:cubicBezTo>
                      <a:pt x="849" y="0"/>
                      <a:pt x="1" y="853"/>
                      <a:pt x="1" y="1901"/>
                    </a:cubicBezTo>
                    <a:lnTo>
                      <a:pt x="1" y="13565"/>
                    </a:lnTo>
                    <a:cubicBezTo>
                      <a:pt x="1" y="14616"/>
                      <a:pt x="849" y="15464"/>
                      <a:pt x="1901" y="15464"/>
                    </a:cubicBezTo>
                    <a:lnTo>
                      <a:pt x="2651" y="15464"/>
                    </a:lnTo>
                    <a:cubicBezTo>
                      <a:pt x="3703" y="15464"/>
                      <a:pt x="4550" y="14616"/>
                      <a:pt x="4550" y="13565"/>
                    </a:cubicBezTo>
                    <a:lnTo>
                      <a:pt x="4550" y="1901"/>
                    </a:lnTo>
                    <a:cubicBezTo>
                      <a:pt x="4550" y="853"/>
                      <a:pt x="3703" y="0"/>
                      <a:pt x="2651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6"/>
              <p:cNvSpPr/>
              <p:nvPr/>
            </p:nvSpPr>
            <p:spPr>
              <a:xfrm>
                <a:off x="6563725" y="1737750"/>
                <a:ext cx="261875" cy="420225"/>
              </a:xfrm>
              <a:custGeom>
                <a:rect b="b" l="l" r="r" t="t"/>
                <a:pathLst>
                  <a:path extrusionOk="0" h="16809" w="10475">
                    <a:moveTo>
                      <a:pt x="1899" y="1"/>
                    </a:moveTo>
                    <a:cubicBezTo>
                      <a:pt x="852" y="1"/>
                      <a:pt x="0" y="853"/>
                      <a:pt x="0" y="1900"/>
                    </a:cubicBezTo>
                    <a:lnTo>
                      <a:pt x="0" y="14908"/>
                    </a:lnTo>
                    <a:cubicBezTo>
                      <a:pt x="0" y="15957"/>
                      <a:pt x="852" y="16809"/>
                      <a:pt x="1899" y="16809"/>
                    </a:cubicBezTo>
                    <a:lnTo>
                      <a:pt x="8575" y="16809"/>
                    </a:lnTo>
                    <a:cubicBezTo>
                      <a:pt x="9622" y="16809"/>
                      <a:pt x="10474" y="15957"/>
                      <a:pt x="10474" y="14908"/>
                    </a:cubicBezTo>
                    <a:lnTo>
                      <a:pt x="10474" y="1900"/>
                    </a:lnTo>
                    <a:cubicBezTo>
                      <a:pt x="10474" y="853"/>
                      <a:pt x="9622" y="1"/>
                      <a:pt x="8575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6"/>
              <p:cNvSpPr/>
              <p:nvPr/>
            </p:nvSpPr>
            <p:spPr>
              <a:xfrm>
                <a:off x="6533750" y="1765375"/>
                <a:ext cx="108200" cy="130625"/>
              </a:xfrm>
              <a:custGeom>
                <a:rect b="b" l="l" r="r" t="t"/>
                <a:pathLst>
                  <a:path extrusionOk="0" h="5225" w="4328">
                    <a:moveTo>
                      <a:pt x="643" y="1"/>
                    </a:moveTo>
                    <a:cubicBezTo>
                      <a:pt x="524" y="1"/>
                      <a:pt x="405" y="38"/>
                      <a:pt x="302" y="115"/>
                    </a:cubicBezTo>
                    <a:cubicBezTo>
                      <a:pt x="49" y="302"/>
                      <a:pt x="1" y="658"/>
                      <a:pt x="187" y="910"/>
                    </a:cubicBezTo>
                    <a:lnTo>
                      <a:pt x="3227" y="4994"/>
                    </a:lnTo>
                    <a:cubicBezTo>
                      <a:pt x="3338" y="5144"/>
                      <a:pt x="3506" y="5224"/>
                      <a:pt x="3684" y="5224"/>
                    </a:cubicBezTo>
                    <a:cubicBezTo>
                      <a:pt x="3799" y="5224"/>
                      <a:pt x="3920" y="5189"/>
                      <a:pt x="4022" y="5113"/>
                    </a:cubicBezTo>
                    <a:cubicBezTo>
                      <a:pt x="4274" y="4923"/>
                      <a:pt x="4328" y="4568"/>
                      <a:pt x="4137" y="4314"/>
                    </a:cubicBezTo>
                    <a:lnTo>
                      <a:pt x="1101" y="232"/>
                    </a:lnTo>
                    <a:cubicBezTo>
                      <a:pt x="988" y="81"/>
                      <a:pt x="816" y="1"/>
                      <a:pt x="643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6"/>
              <p:cNvSpPr/>
              <p:nvPr/>
            </p:nvSpPr>
            <p:spPr>
              <a:xfrm>
                <a:off x="6547275" y="2052675"/>
                <a:ext cx="81050" cy="110400"/>
              </a:xfrm>
              <a:custGeom>
                <a:rect b="b" l="l" r="r" t="t"/>
                <a:pathLst>
                  <a:path extrusionOk="0" h="4416" w="3242">
                    <a:moveTo>
                      <a:pt x="2812" y="1"/>
                    </a:moveTo>
                    <a:cubicBezTo>
                      <a:pt x="2688" y="1"/>
                      <a:pt x="2565" y="62"/>
                      <a:pt x="2490" y="172"/>
                    </a:cubicBezTo>
                    <a:lnTo>
                      <a:pt x="116" y="3829"/>
                    </a:lnTo>
                    <a:cubicBezTo>
                      <a:pt x="1" y="4007"/>
                      <a:pt x="50" y="4243"/>
                      <a:pt x="227" y="4353"/>
                    </a:cubicBezTo>
                    <a:cubicBezTo>
                      <a:pt x="294" y="4398"/>
                      <a:pt x="365" y="4415"/>
                      <a:pt x="436" y="4415"/>
                    </a:cubicBezTo>
                    <a:cubicBezTo>
                      <a:pt x="560" y="4415"/>
                      <a:pt x="680" y="4353"/>
                      <a:pt x="755" y="4243"/>
                    </a:cubicBezTo>
                    <a:lnTo>
                      <a:pt x="3125" y="586"/>
                    </a:lnTo>
                    <a:cubicBezTo>
                      <a:pt x="3241" y="412"/>
                      <a:pt x="3192" y="177"/>
                      <a:pt x="3014" y="62"/>
                    </a:cubicBezTo>
                    <a:cubicBezTo>
                      <a:pt x="2952" y="20"/>
                      <a:pt x="2882" y="1"/>
                      <a:pt x="2812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6"/>
              <p:cNvSpPr/>
              <p:nvPr/>
            </p:nvSpPr>
            <p:spPr>
              <a:xfrm>
                <a:off x="6540275" y="1974300"/>
                <a:ext cx="86725" cy="19000"/>
              </a:xfrm>
              <a:custGeom>
                <a:rect b="b" l="l" r="r" t="t"/>
                <a:pathLst>
                  <a:path extrusionOk="0" h="760" w="3469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090" y="759"/>
                    </a:lnTo>
                    <a:cubicBezTo>
                      <a:pt x="3299" y="759"/>
                      <a:pt x="3468" y="591"/>
                      <a:pt x="3468" y="382"/>
                    </a:cubicBezTo>
                    <a:cubicBezTo>
                      <a:pt x="3468" y="169"/>
                      <a:pt x="3299" y="1"/>
                      <a:pt x="309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6"/>
              <p:cNvSpPr/>
              <p:nvPr/>
            </p:nvSpPr>
            <p:spPr>
              <a:xfrm>
                <a:off x="6747325" y="1765375"/>
                <a:ext cx="108325" cy="130625"/>
              </a:xfrm>
              <a:custGeom>
                <a:rect b="b" l="l" r="r" t="t"/>
                <a:pathLst>
                  <a:path extrusionOk="0" h="5225" w="4333">
                    <a:moveTo>
                      <a:pt x="3687" y="1"/>
                    </a:moveTo>
                    <a:cubicBezTo>
                      <a:pt x="3513" y="1"/>
                      <a:pt x="3342" y="81"/>
                      <a:pt x="3228" y="232"/>
                    </a:cubicBezTo>
                    <a:lnTo>
                      <a:pt x="193" y="4314"/>
                    </a:lnTo>
                    <a:cubicBezTo>
                      <a:pt x="1" y="4568"/>
                      <a:pt x="54" y="4923"/>
                      <a:pt x="308" y="5113"/>
                    </a:cubicBezTo>
                    <a:cubicBezTo>
                      <a:pt x="410" y="5189"/>
                      <a:pt x="529" y="5224"/>
                      <a:pt x="645" y="5224"/>
                    </a:cubicBezTo>
                    <a:cubicBezTo>
                      <a:pt x="822" y="5224"/>
                      <a:pt x="991" y="5144"/>
                      <a:pt x="1106" y="4994"/>
                    </a:cubicBezTo>
                    <a:lnTo>
                      <a:pt x="4142" y="910"/>
                    </a:lnTo>
                    <a:cubicBezTo>
                      <a:pt x="4333" y="658"/>
                      <a:pt x="4280" y="302"/>
                      <a:pt x="4027" y="115"/>
                    </a:cubicBezTo>
                    <a:cubicBezTo>
                      <a:pt x="3924" y="38"/>
                      <a:pt x="3805" y="1"/>
                      <a:pt x="3687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6"/>
              <p:cNvSpPr/>
              <p:nvPr/>
            </p:nvSpPr>
            <p:spPr>
              <a:xfrm>
                <a:off x="6761000" y="2052675"/>
                <a:ext cx="81025" cy="110400"/>
              </a:xfrm>
              <a:custGeom>
                <a:rect b="b" l="l" r="r" t="t"/>
                <a:pathLst>
                  <a:path extrusionOk="0" h="4416" w="3241">
                    <a:moveTo>
                      <a:pt x="430" y="1"/>
                    </a:moveTo>
                    <a:cubicBezTo>
                      <a:pt x="359" y="1"/>
                      <a:pt x="289" y="20"/>
                      <a:pt x="226" y="62"/>
                    </a:cubicBezTo>
                    <a:cubicBezTo>
                      <a:pt x="49" y="177"/>
                      <a:pt x="0" y="412"/>
                      <a:pt x="115" y="586"/>
                    </a:cubicBezTo>
                    <a:lnTo>
                      <a:pt x="2490" y="4243"/>
                    </a:lnTo>
                    <a:cubicBezTo>
                      <a:pt x="2561" y="4353"/>
                      <a:pt x="2681" y="4415"/>
                      <a:pt x="2805" y="4415"/>
                    </a:cubicBezTo>
                    <a:cubicBezTo>
                      <a:pt x="2876" y="4415"/>
                      <a:pt x="2952" y="4398"/>
                      <a:pt x="3014" y="4353"/>
                    </a:cubicBezTo>
                    <a:cubicBezTo>
                      <a:pt x="3192" y="4243"/>
                      <a:pt x="3241" y="4007"/>
                      <a:pt x="3125" y="3829"/>
                    </a:cubicBezTo>
                    <a:lnTo>
                      <a:pt x="750" y="172"/>
                    </a:lnTo>
                    <a:cubicBezTo>
                      <a:pt x="677" y="62"/>
                      <a:pt x="554" y="1"/>
                      <a:pt x="43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6"/>
              <p:cNvSpPr/>
              <p:nvPr/>
            </p:nvSpPr>
            <p:spPr>
              <a:xfrm>
                <a:off x="6762325" y="1974300"/>
                <a:ext cx="86675" cy="19000"/>
              </a:xfrm>
              <a:custGeom>
                <a:rect b="b" l="l" r="r" t="t"/>
                <a:pathLst>
                  <a:path extrusionOk="0" h="760" w="3467">
                    <a:moveTo>
                      <a:pt x="378" y="1"/>
                    </a:moveTo>
                    <a:cubicBezTo>
                      <a:pt x="169" y="1"/>
                      <a:pt x="1" y="169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085" y="759"/>
                    </a:lnTo>
                    <a:cubicBezTo>
                      <a:pt x="3298" y="759"/>
                      <a:pt x="3467" y="591"/>
                      <a:pt x="3467" y="382"/>
                    </a:cubicBezTo>
                    <a:cubicBezTo>
                      <a:pt x="3467" y="169"/>
                      <a:pt x="3298" y="1"/>
                      <a:pt x="3085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6"/>
              <p:cNvSpPr/>
              <p:nvPr/>
            </p:nvSpPr>
            <p:spPr>
              <a:xfrm>
                <a:off x="6595775" y="1844500"/>
                <a:ext cx="197875" cy="250125"/>
              </a:xfrm>
              <a:custGeom>
                <a:rect b="b" l="l" r="r" t="t"/>
                <a:pathLst>
                  <a:path extrusionOk="0" h="10005" w="7915">
                    <a:moveTo>
                      <a:pt x="1" y="0"/>
                    </a:moveTo>
                    <a:lnTo>
                      <a:pt x="1" y="10005"/>
                    </a:lnTo>
                    <a:lnTo>
                      <a:pt x="7914" y="10005"/>
                    </a:lnTo>
                    <a:lnTo>
                      <a:pt x="7914" y="0"/>
                    </a:ln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6"/>
              <p:cNvSpPr/>
              <p:nvPr/>
            </p:nvSpPr>
            <p:spPr>
              <a:xfrm>
                <a:off x="6615525" y="1869575"/>
                <a:ext cx="158250" cy="200075"/>
              </a:xfrm>
              <a:custGeom>
                <a:rect b="b" l="l" r="r" t="t"/>
                <a:pathLst>
                  <a:path extrusionOk="0" h="8003" w="6330">
                    <a:moveTo>
                      <a:pt x="0" y="1"/>
                    </a:moveTo>
                    <a:lnTo>
                      <a:pt x="0" y="8002"/>
                    </a:lnTo>
                    <a:lnTo>
                      <a:pt x="6329" y="8002"/>
                    </a:lnTo>
                    <a:lnTo>
                      <a:pt x="6329" y="1"/>
                    </a:ln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6"/>
              <p:cNvSpPr/>
              <p:nvPr/>
            </p:nvSpPr>
            <p:spPr>
              <a:xfrm>
                <a:off x="6589175" y="1753475"/>
                <a:ext cx="80175" cy="17450"/>
              </a:xfrm>
              <a:custGeom>
                <a:rect b="b" l="l" r="r" t="t"/>
                <a:pathLst>
                  <a:path extrusionOk="0" h="698" w="3207">
                    <a:moveTo>
                      <a:pt x="1475" y="1"/>
                    </a:moveTo>
                    <a:cubicBezTo>
                      <a:pt x="1071" y="1"/>
                      <a:pt x="655" y="69"/>
                      <a:pt x="357" y="237"/>
                    </a:cubicBezTo>
                    <a:cubicBezTo>
                      <a:pt x="277" y="277"/>
                      <a:pt x="211" y="330"/>
                      <a:pt x="158" y="384"/>
                    </a:cubicBezTo>
                    <a:cubicBezTo>
                      <a:pt x="101" y="432"/>
                      <a:pt x="64" y="494"/>
                      <a:pt x="42" y="538"/>
                    </a:cubicBezTo>
                    <a:cubicBezTo>
                      <a:pt x="0" y="636"/>
                      <a:pt x="10" y="693"/>
                      <a:pt x="7" y="698"/>
                    </a:cubicBezTo>
                    <a:lnTo>
                      <a:pt x="7" y="698"/>
                    </a:lnTo>
                    <a:cubicBezTo>
                      <a:pt x="10" y="696"/>
                      <a:pt x="23" y="688"/>
                      <a:pt x="38" y="671"/>
                    </a:cubicBezTo>
                    <a:cubicBezTo>
                      <a:pt x="56" y="654"/>
                      <a:pt x="91" y="636"/>
                      <a:pt x="127" y="614"/>
                    </a:cubicBezTo>
                    <a:cubicBezTo>
                      <a:pt x="167" y="597"/>
                      <a:pt x="211" y="583"/>
                      <a:pt x="269" y="570"/>
                    </a:cubicBezTo>
                    <a:cubicBezTo>
                      <a:pt x="322" y="561"/>
                      <a:pt x="388" y="552"/>
                      <a:pt x="460" y="552"/>
                    </a:cubicBezTo>
                    <a:cubicBezTo>
                      <a:pt x="516" y="549"/>
                      <a:pt x="578" y="548"/>
                      <a:pt x="643" y="548"/>
                    </a:cubicBezTo>
                    <a:cubicBezTo>
                      <a:pt x="900" y="548"/>
                      <a:pt x="1216" y="566"/>
                      <a:pt x="1539" y="570"/>
                    </a:cubicBezTo>
                    <a:cubicBezTo>
                      <a:pt x="1576" y="570"/>
                      <a:pt x="1613" y="571"/>
                      <a:pt x="1650" y="571"/>
                    </a:cubicBezTo>
                    <a:cubicBezTo>
                      <a:pt x="2019" y="571"/>
                      <a:pt x="2393" y="551"/>
                      <a:pt x="2678" y="494"/>
                    </a:cubicBezTo>
                    <a:cubicBezTo>
                      <a:pt x="2838" y="464"/>
                      <a:pt x="2977" y="423"/>
                      <a:pt x="3065" y="388"/>
                    </a:cubicBezTo>
                    <a:cubicBezTo>
                      <a:pt x="3163" y="352"/>
                      <a:pt x="3207" y="321"/>
                      <a:pt x="3207" y="321"/>
                    </a:cubicBezTo>
                    <a:cubicBezTo>
                      <a:pt x="3207" y="321"/>
                      <a:pt x="3149" y="304"/>
                      <a:pt x="3061" y="277"/>
                    </a:cubicBezTo>
                    <a:cubicBezTo>
                      <a:pt x="2971" y="245"/>
                      <a:pt x="2848" y="206"/>
                      <a:pt x="2692" y="165"/>
                    </a:cubicBezTo>
                    <a:cubicBezTo>
                      <a:pt x="2386" y="81"/>
                      <a:pt x="1973" y="6"/>
                      <a:pt x="1547" y="1"/>
                    </a:cubicBezTo>
                    <a:cubicBezTo>
                      <a:pt x="1523" y="1"/>
                      <a:pt x="1499" y="1"/>
                      <a:pt x="1475" y="1"/>
                    </a:cubicBezTo>
                    <a:close/>
                    <a:moveTo>
                      <a:pt x="7" y="698"/>
                    </a:moveTo>
                    <a:lnTo>
                      <a:pt x="7" y="698"/>
                    </a:lnTo>
                    <a:cubicBezTo>
                      <a:pt x="7" y="698"/>
                      <a:pt x="7" y="698"/>
                      <a:pt x="7" y="698"/>
                    </a:cubicBezTo>
                    <a:cubicBezTo>
                      <a:pt x="7" y="698"/>
                      <a:pt x="7" y="698"/>
                      <a:pt x="7" y="69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6"/>
              <p:cNvSpPr/>
              <p:nvPr/>
            </p:nvSpPr>
            <p:spPr>
              <a:xfrm>
                <a:off x="6502325" y="1795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1" y="1735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6"/>
              <p:cNvSpPr/>
              <p:nvPr/>
            </p:nvSpPr>
            <p:spPr>
              <a:xfrm>
                <a:off x="6839450" y="179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900" y="1899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6"/>
              <p:cNvSpPr/>
              <p:nvPr/>
            </p:nvSpPr>
            <p:spPr>
              <a:xfrm>
                <a:off x="6537200" y="1854800"/>
                <a:ext cx="15750" cy="315825"/>
              </a:xfrm>
              <a:custGeom>
                <a:rect b="b" l="l" r="r" t="t"/>
                <a:pathLst>
                  <a:path extrusionOk="0" h="12633" w="630">
                    <a:moveTo>
                      <a:pt x="218" y="0"/>
                    </a:moveTo>
                    <a:cubicBezTo>
                      <a:pt x="97" y="6"/>
                      <a:pt x="0" y="103"/>
                      <a:pt x="5" y="223"/>
                    </a:cubicBezTo>
                    <a:lnTo>
                      <a:pt x="191" y="12420"/>
                    </a:lnTo>
                    <a:cubicBezTo>
                      <a:pt x="195" y="12535"/>
                      <a:pt x="293" y="12633"/>
                      <a:pt x="408" y="12633"/>
                    </a:cubicBezTo>
                    <a:lnTo>
                      <a:pt x="412" y="12633"/>
                    </a:lnTo>
                    <a:cubicBezTo>
                      <a:pt x="533" y="12628"/>
                      <a:pt x="630" y="12530"/>
                      <a:pt x="626" y="12410"/>
                    </a:cubicBezTo>
                    <a:lnTo>
                      <a:pt x="626" y="12264"/>
                    </a:lnTo>
                    <a:cubicBezTo>
                      <a:pt x="453" y="12149"/>
                      <a:pt x="408" y="11918"/>
                      <a:pt x="519" y="11744"/>
                    </a:cubicBezTo>
                    <a:lnTo>
                      <a:pt x="613" y="11598"/>
                    </a:lnTo>
                    <a:lnTo>
                      <a:pt x="519" y="5539"/>
                    </a:lnTo>
                    <a:lnTo>
                      <a:pt x="506" y="5539"/>
                    </a:lnTo>
                    <a:cubicBezTo>
                      <a:pt x="297" y="5539"/>
                      <a:pt x="124" y="5371"/>
                      <a:pt x="124" y="5162"/>
                    </a:cubicBezTo>
                    <a:cubicBezTo>
                      <a:pt x="124" y="4949"/>
                      <a:pt x="297" y="4781"/>
                      <a:pt x="506" y="4781"/>
                    </a:cubicBezTo>
                    <a:lnTo>
                      <a:pt x="510" y="4781"/>
                    </a:lnTo>
                    <a:lnTo>
                      <a:pt x="439" y="213"/>
                    </a:lnTo>
                    <a:cubicBezTo>
                      <a:pt x="435" y="98"/>
                      <a:pt x="342" y="0"/>
                      <a:pt x="222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6"/>
              <p:cNvSpPr/>
              <p:nvPr/>
            </p:nvSpPr>
            <p:spPr>
              <a:xfrm>
                <a:off x="6547400" y="2144750"/>
                <a:ext cx="5450" cy="16675"/>
              </a:xfrm>
              <a:custGeom>
                <a:rect b="b" l="l" r="r" t="t"/>
                <a:pathLst>
                  <a:path extrusionOk="0" h="667" w="218">
                    <a:moveTo>
                      <a:pt x="205" y="0"/>
                    </a:moveTo>
                    <a:lnTo>
                      <a:pt x="111" y="146"/>
                    </a:lnTo>
                    <a:cubicBezTo>
                      <a:pt x="0" y="320"/>
                      <a:pt x="45" y="551"/>
                      <a:pt x="218" y="666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6"/>
              <p:cNvSpPr/>
              <p:nvPr/>
            </p:nvSpPr>
            <p:spPr>
              <a:xfrm>
                <a:off x="6540275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96" y="75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6"/>
              <p:cNvSpPr/>
              <p:nvPr/>
            </p:nvSpPr>
            <p:spPr>
              <a:xfrm>
                <a:off x="6836325" y="1854800"/>
                <a:ext cx="15800" cy="315825"/>
              </a:xfrm>
              <a:custGeom>
                <a:rect b="b" l="l" r="r" t="t"/>
                <a:pathLst>
                  <a:path extrusionOk="0" h="12633" w="632">
                    <a:moveTo>
                      <a:pt x="409" y="0"/>
                    </a:moveTo>
                    <a:cubicBezTo>
                      <a:pt x="289" y="0"/>
                      <a:pt x="196" y="98"/>
                      <a:pt x="191" y="213"/>
                    </a:cubicBezTo>
                    <a:lnTo>
                      <a:pt x="121" y="4781"/>
                    </a:lnTo>
                    <a:lnTo>
                      <a:pt x="125" y="4781"/>
                    </a:lnTo>
                    <a:cubicBezTo>
                      <a:pt x="338" y="4781"/>
                      <a:pt x="507" y="4949"/>
                      <a:pt x="507" y="5162"/>
                    </a:cubicBezTo>
                    <a:cubicBezTo>
                      <a:pt x="507" y="5371"/>
                      <a:pt x="338" y="5539"/>
                      <a:pt x="125" y="5539"/>
                    </a:cubicBezTo>
                    <a:lnTo>
                      <a:pt x="112" y="5539"/>
                    </a:lnTo>
                    <a:lnTo>
                      <a:pt x="19" y="11598"/>
                    </a:lnTo>
                    <a:lnTo>
                      <a:pt x="112" y="11744"/>
                    </a:lnTo>
                    <a:cubicBezTo>
                      <a:pt x="228" y="11918"/>
                      <a:pt x="179" y="12149"/>
                      <a:pt x="5" y="12264"/>
                    </a:cubicBezTo>
                    <a:lnTo>
                      <a:pt x="5" y="12410"/>
                    </a:lnTo>
                    <a:cubicBezTo>
                      <a:pt x="1" y="12530"/>
                      <a:pt x="99" y="12628"/>
                      <a:pt x="218" y="12633"/>
                    </a:cubicBezTo>
                    <a:lnTo>
                      <a:pt x="222" y="12633"/>
                    </a:lnTo>
                    <a:cubicBezTo>
                      <a:pt x="338" y="12633"/>
                      <a:pt x="435" y="12535"/>
                      <a:pt x="441" y="12420"/>
                    </a:cubicBezTo>
                    <a:lnTo>
                      <a:pt x="627" y="223"/>
                    </a:lnTo>
                    <a:cubicBezTo>
                      <a:pt x="631" y="103"/>
                      <a:pt x="533" y="6"/>
                      <a:pt x="414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6"/>
              <p:cNvSpPr/>
              <p:nvPr/>
            </p:nvSpPr>
            <p:spPr>
              <a:xfrm>
                <a:off x="6836425" y="2144750"/>
                <a:ext cx="5600" cy="16675"/>
              </a:xfrm>
              <a:custGeom>
                <a:rect b="b" l="l" r="r" t="t"/>
                <a:pathLst>
                  <a:path extrusionOk="0" h="667" w="224">
                    <a:moveTo>
                      <a:pt x="15" y="0"/>
                    </a:moveTo>
                    <a:lnTo>
                      <a:pt x="1" y="666"/>
                    </a:lnTo>
                    <a:cubicBezTo>
                      <a:pt x="175" y="551"/>
                      <a:pt x="224" y="320"/>
                      <a:pt x="108" y="14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6"/>
              <p:cNvSpPr/>
              <p:nvPr/>
            </p:nvSpPr>
            <p:spPr>
              <a:xfrm>
                <a:off x="6839100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10" y="1"/>
                    </a:moveTo>
                    <a:lnTo>
                      <a:pt x="1" y="759"/>
                    </a:lnTo>
                    <a:lnTo>
                      <a:pt x="14" y="759"/>
                    </a:lnTo>
                    <a:cubicBezTo>
                      <a:pt x="227" y="759"/>
                      <a:pt x="396" y="591"/>
                      <a:pt x="396" y="382"/>
                    </a:cubicBezTo>
                    <a:cubicBezTo>
                      <a:pt x="396" y="169"/>
                      <a:pt x="227" y="1"/>
                      <a:pt x="14" y="1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6"/>
              <p:cNvSpPr/>
              <p:nvPr/>
            </p:nvSpPr>
            <p:spPr>
              <a:xfrm>
                <a:off x="6532175" y="1527600"/>
                <a:ext cx="60300" cy="50875"/>
              </a:xfrm>
              <a:custGeom>
                <a:rect b="b" l="l" r="r" t="t"/>
                <a:pathLst>
                  <a:path extrusionOk="0" h="2035" w="2412">
                    <a:moveTo>
                      <a:pt x="1890" y="0"/>
                    </a:moveTo>
                    <a:cubicBezTo>
                      <a:pt x="1574" y="0"/>
                      <a:pt x="1152" y="383"/>
                      <a:pt x="889" y="586"/>
                    </a:cubicBezTo>
                    <a:cubicBezTo>
                      <a:pt x="423" y="941"/>
                      <a:pt x="1" y="1420"/>
                      <a:pt x="431" y="1860"/>
                    </a:cubicBezTo>
                    <a:cubicBezTo>
                      <a:pt x="551" y="1983"/>
                      <a:pt x="677" y="2035"/>
                      <a:pt x="804" y="2035"/>
                    </a:cubicBezTo>
                    <a:cubicBezTo>
                      <a:pt x="1231" y="2035"/>
                      <a:pt x="1671" y="1459"/>
                      <a:pt x="1928" y="1083"/>
                    </a:cubicBezTo>
                    <a:cubicBezTo>
                      <a:pt x="2172" y="732"/>
                      <a:pt x="2412" y="404"/>
                      <a:pt x="2114" y="93"/>
                    </a:cubicBezTo>
                    <a:cubicBezTo>
                      <a:pt x="2051" y="27"/>
                      <a:pt x="1974" y="0"/>
                      <a:pt x="1890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6"/>
              <p:cNvSpPr/>
              <p:nvPr/>
            </p:nvSpPr>
            <p:spPr>
              <a:xfrm>
                <a:off x="6541750" y="1539100"/>
                <a:ext cx="33175" cy="27975"/>
              </a:xfrm>
              <a:custGeom>
                <a:rect b="b" l="l" r="r" t="t"/>
                <a:pathLst>
                  <a:path extrusionOk="0" h="1119" w="1327">
                    <a:moveTo>
                      <a:pt x="1039" y="0"/>
                    </a:moveTo>
                    <a:cubicBezTo>
                      <a:pt x="864" y="0"/>
                      <a:pt x="632" y="209"/>
                      <a:pt x="488" y="321"/>
                    </a:cubicBezTo>
                    <a:cubicBezTo>
                      <a:pt x="230" y="517"/>
                      <a:pt x="0" y="778"/>
                      <a:pt x="235" y="1023"/>
                    </a:cubicBezTo>
                    <a:cubicBezTo>
                      <a:pt x="301" y="1090"/>
                      <a:pt x="370" y="1118"/>
                      <a:pt x="440" y="1118"/>
                    </a:cubicBezTo>
                    <a:cubicBezTo>
                      <a:pt x="676" y="1118"/>
                      <a:pt x="917" y="802"/>
                      <a:pt x="1060" y="597"/>
                    </a:cubicBezTo>
                    <a:cubicBezTo>
                      <a:pt x="1193" y="401"/>
                      <a:pt x="1327" y="219"/>
                      <a:pt x="1163" y="50"/>
                    </a:cubicBezTo>
                    <a:cubicBezTo>
                      <a:pt x="1127" y="15"/>
                      <a:pt x="1085" y="0"/>
                      <a:pt x="1039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6"/>
              <p:cNvSpPr/>
              <p:nvPr/>
            </p:nvSpPr>
            <p:spPr>
              <a:xfrm>
                <a:off x="6796725" y="1527600"/>
                <a:ext cx="60275" cy="50875"/>
              </a:xfrm>
              <a:custGeom>
                <a:rect b="b" l="l" r="r" t="t"/>
                <a:pathLst>
                  <a:path extrusionOk="0" h="2035" w="2411">
                    <a:moveTo>
                      <a:pt x="526" y="0"/>
                    </a:moveTo>
                    <a:cubicBezTo>
                      <a:pt x="442" y="0"/>
                      <a:pt x="366" y="27"/>
                      <a:pt x="302" y="93"/>
                    </a:cubicBezTo>
                    <a:cubicBezTo>
                      <a:pt x="1" y="404"/>
                      <a:pt x="245" y="732"/>
                      <a:pt x="484" y="1083"/>
                    </a:cubicBezTo>
                    <a:cubicBezTo>
                      <a:pt x="744" y="1459"/>
                      <a:pt x="1182" y="2035"/>
                      <a:pt x="1609" y="2035"/>
                    </a:cubicBezTo>
                    <a:cubicBezTo>
                      <a:pt x="1737" y="2035"/>
                      <a:pt x="1864" y="1983"/>
                      <a:pt x="1984" y="1860"/>
                    </a:cubicBezTo>
                    <a:cubicBezTo>
                      <a:pt x="2410" y="1420"/>
                      <a:pt x="1993" y="941"/>
                      <a:pt x="1527" y="586"/>
                    </a:cubicBezTo>
                    <a:cubicBezTo>
                      <a:pt x="1264" y="383"/>
                      <a:pt x="841" y="0"/>
                      <a:pt x="52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6"/>
              <p:cNvSpPr/>
              <p:nvPr/>
            </p:nvSpPr>
            <p:spPr>
              <a:xfrm>
                <a:off x="6814350" y="1539100"/>
                <a:ext cx="33100" cy="27975"/>
              </a:xfrm>
              <a:custGeom>
                <a:rect b="b" l="l" r="r" t="t"/>
                <a:pathLst>
                  <a:path extrusionOk="0" h="1119" w="1324">
                    <a:moveTo>
                      <a:pt x="287" y="0"/>
                    </a:moveTo>
                    <a:cubicBezTo>
                      <a:pt x="241" y="0"/>
                      <a:pt x="199" y="15"/>
                      <a:pt x="165" y="50"/>
                    </a:cubicBezTo>
                    <a:cubicBezTo>
                      <a:pt x="1" y="219"/>
                      <a:pt x="134" y="401"/>
                      <a:pt x="267" y="597"/>
                    </a:cubicBezTo>
                    <a:cubicBezTo>
                      <a:pt x="408" y="802"/>
                      <a:pt x="651" y="1118"/>
                      <a:pt x="885" y="1118"/>
                    </a:cubicBezTo>
                    <a:cubicBezTo>
                      <a:pt x="954" y="1118"/>
                      <a:pt x="1023" y="1090"/>
                      <a:pt x="1089" y="1023"/>
                    </a:cubicBezTo>
                    <a:cubicBezTo>
                      <a:pt x="1324" y="778"/>
                      <a:pt x="1093" y="517"/>
                      <a:pt x="840" y="321"/>
                    </a:cubicBezTo>
                    <a:cubicBezTo>
                      <a:pt x="693" y="209"/>
                      <a:pt x="460" y="0"/>
                      <a:pt x="287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6"/>
              <p:cNvSpPr/>
              <p:nvPr/>
            </p:nvSpPr>
            <p:spPr>
              <a:xfrm>
                <a:off x="6775850" y="1246850"/>
                <a:ext cx="27575" cy="50300"/>
              </a:xfrm>
              <a:custGeom>
                <a:rect b="b" l="l" r="r" t="t"/>
                <a:pathLst>
                  <a:path extrusionOk="0" h="2012" w="1103">
                    <a:moveTo>
                      <a:pt x="551" y="1"/>
                    </a:moveTo>
                    <a:cubicBezTo>
                      <a:pt x="245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5" y="2012"/>
                      <a:pt x="551" y="2012"/>
                    </a:cubicBezTo>
                    <a:cubicBezTo>
                      <a:pt x="857" y="2012"/>
                      <a:pt x="1102" y="1763"/>
                      <a:pt x="1102" y="1461"/>
                    </a:cubicBezTo>
                    <a:lnTo>
                      <a:pt x="1102" y="551"/>
                    </a:lnTo>
                    <a:cubicBezTo>
                      <a:pt x="1102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6"/>
              <p:cNvSpPr/>
              <p:nvPr/>
            </p:nvSpPr>
            <p:spPr>
              <a:xfrm>
                <a:off x="6585900" y="1246850"/>
                <a:ext cx="27650" cy="50300"/>
              </a:xfrm>
              <a:custGeom>
                <a:rect b="b" l="l" r="r" t="t"/>
                <a:pathLst>
                  <a:path extrusionOk="0" h="2012" w="1106">
                    <a:moveTo>
                      <a:pt x="551" y="1"/>
                    </a:moveTo>
                    <a:cubicBezTo>
                      <a:pt x="249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9" y="2012"/>
                      <a:pt x="551" y="2012"/>
                    </a:cubicBezTo>
                    <a:cubicBezTo>
                      <a:pt x="857" y="2012"/>
                      <a:pt x="1105" y="1763"/>
                      <a:pt x="1105" y="1461"/>
                    </a:cubicBezTo>
                    <a:lnTo>
                      <a:pt x="1105" y="551"/>
                    </a:lnTo>
                    <a:cubicBezTo>
                      <a:pt x="1105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6"/>
              <p:cNvSpPr/>
              <p:nvPr/>
            </p:nvSpPr>
            <p:spPr>
              <a:xfrm>
                <a:off x="6824250" y="1008100"/>
                <a:ext cx="44725" cy="153125"/>
              </a:xfrm>
              <a:custGeom>
                <a:rect b="b" l="l" r="r" t="t"/>
                <a:pathLst>
                  <a:path extrusionOk="0" h="6125" w="1789">
                    <a:moveTo>
                      <a:pt x="892" y="0"/>
                    </a:moveTo>
                    <a:cubicBezTo>
                      <a:pt x="400" y="0"/>
                      <a:pt x="0" y="399"/>
                      <a:pt x="0" y="892"/>
                    </a:cubicBezTo>
                    <a:lnTo>
                      <a:pt x="0" y="5228"/>
                    </a:lnTo>
                    <a:cubicBezTo>
                      <a:pt x="0" y="5720"/>
                      <a:pt x="400" y="6125"/>
                      <a:pt x="892" y="6125"/>
                    </a:cubicBezTo>
                    <a:cubicBezTo>
                      <a:pt x="1389" y="6125"/>
                      <a:pt x="1598" y="5720"/>
                      <a:pt x="1598" y="5228"/>
                    </a:cubicBezTo>
                    <a:lnTo>
                      <a:pt x="1789" y="892"/>
                    </a:lnTo>
                    <a:cubicBezTo>
                      <a:pt x="1789" y="399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6"/>
              <p:cNvSpPr/>
              <p:nvPr/>
            </p:nvSpPr>
            <p:spPr>
              <a:xfrm>
                <a:off x="6824250" y="661450"/>
                <a:ext cx="49500" cy="153150"/>
              </a:xfrm>
              <a:custGeom>
                <a:rect b="b" l="l" r="r" t="t"/>
                <a:pathLst>
                  <a:path extrusionOk="0" h="6126" w="1980">
                    <a:moveTo>
                      <a:pt x="892" y="0"/>
                    </a:moveTo>
                    <a:cubicBezTo>
                      <a:pt x="400" y="0"/>
                      <a:pt x="0" y="400"/>
                      <a:pt x="0" y="892"/>
                    </a:cubicBezTo>
                    <a:lnTo>
                      <a:pt x="0" y="5228"/>
                    </a:lnTo>
                    <a:cubicBezTo>
                      <a:pt x="0" y="5721"/>
                      <a:pt x="400" y="6125"/>
                      <a:pt x="892" y="6125"/>
                    </a:cubicBezTo>
                    <a:cubicBezTo>
                      <a:pt x="1389" y="6125"/>
                      <a:pt x="1789" y="5721"/>
                      <a:pt x="1789" y="5228"/>
                    </a:cubicBezTo>
                    <a:lnTo>
                      <a:pt x="1979" y="892"/>
                    </a:lnTo>
                    <a:cubicBezTo>
                      <a:pt x="1979" y="400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6"/>
              <p:cNvSpPr/>
              <p:nvPr/>
            </p:nvSpPr>
            <p:spPr>
              <a:xfrm>
                <a:off x="6520300" y="1008100"/>
                <a:ext cx="44775" cy="153125"/>
              </a:xfrm>
              <a:custGeom>
                <a:rect b="b" l="l" r="r" t="t"/>
                <a:pathLst>
                  <a:path extrusionOk="0" h="6125" w="1791">
                    <a:moveTo>
                      <a:pt x="898" y="0"/>
                    </a:moveTo>
                    <a:cubicBezTo>
                      <a:pt x="400" y="0"/>
                      <a:pt x="1" y="399"/>
                      <a:pt x="1" y="892"/>
                    </a:cubicBezTo>
                    <a:lnTo>
                      <a:pt x="193" y="5228"/>
                    </a:lnTo>
                    <a:cubicBezTo>
                      <a:pt x="193" y="5720"/>
                      <a:pt x="400" y="6125"/>
                      <a:pt x="898" y="6125"/>
                    </a:cubicBezTo>
                    <a:cubicBezTo>
                      <a:pt x="1391" y="6125"/>
                      <a:pt x="1790" y="5720"/>
                      <a:pt x="1790" y="5228"/>
                    </a:cubicBezTo>
                    <a:lnTo>
                      <a:pt x="1790" y="892"/>
                    </a:lnTo>
                    <a:cubicBezTo>
                      <a:pt x="1790" y="399"/>
                      <a:pt x="1391" y="0"/>
                      <a:pt x="89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6"/>
              <p:cNvSpPr/>
              <p:nvPr/>
            </p:nvSpPr>
            <p:spPr>
              <a:xfrm>
                <a:off x="6515550" y="661450"/>
                <a:ext cx="49525" cy="153150"/>
              </a:xfrm>
              <a:custGeom>
                <a:rect b="b" l="l" r="r" t="t"/>
                <a:pathLst>
                  <a:path extrusionOk="0" h="6126" w="1981">
                    <a:moveTo>
                      <a:pt x="1088" y="0"/>
                    </a:moveTo>
                    <a:cubicBezTo>
                      <a:pt x="590" y="0"/>
                      <a:pt x="0" y="400"/>
                      <a:pt x="0" y="892"/>
                    </a:cubicBezTo>
                    <a:lnTo>
                      <a:pt x="191" y="5228"/>
                    </a:lnTo>
                    <a:cubicBezTo>
                      <a:pt x="191" y="5721"/>
                      <a:pt x="590" y="6125"/>
                      <a:pt x="1088" y="6125"/>
                    </a:cubicBezTo>
                    <a:cubicBezTo>
                      <a:pt x="1581" y="6125"/>
                      <a:pt x="1980" y="5721"/>
                      <a:pt x="1980" y="5228"/>
                    </a:cubicBezTo>
                    <a:lnTo>
                      <a:pt x="1980" y="892"/>
                    </a:lnTo>
                    <a:cubicBezTo>
                      <a:pt x="1980" y="400"/>
                      <a:pt x="1581" y="0"/>
                      <a:pt x="108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6"/>
              <p:cNvSpPr/>
              <p:nvPr/>
            </p:nvSpPr>
            <p:spPr>
              <a:xfrm>
                <a:off x="6529525" y="491450"/>
                <a:ext cx="330350" cy="791050"/>
              </a:xfrm>
              <a:custGeom>
                <a:rect b="b" l="l" r="r" t="t"/>
                <a:pathLst>
                  <a:path extrusionOk="0" h="31642" w="13214">
                    <a:moveTo>
                      <a:pt x="1901" y="1"/>
                    </a:moveTo>
                    <a:cubicBezTo>
                      <a:pt x="848" y="1"/>
                      <a:pt x="0" y="1230"/>
                      <a:pt x="0" y="2277"/>
                    </a:cubicBezTo>
                    <a:lnTo>
                      <a:pt x="378" y="29742"/>
                    </a:lnTo>
                    <a:cubicBezTo>
                      <a:pt x="378" y="30790"/>
                      <a:pt x="1230" y="31642"/>
                      <a:pt x="2278" y="31642"/>
                    </a:cubicBezTo>
                    <a:lnTo>
                      <a:pt x="10933" y="31642"/>
                    </a:lnTo>
                    <a:cubicBezTo>
                      <a:pt x="11980" y="31642"/>
                      <a:pt x="12832" y="30790"/>
                      <a:pt x="12832" y="29742"/>
                    </a:cubicBezTo>
                    <a:lnTo>
                      <a:pt x="13213" y="2277"/>
                    </a:lnTo>
                    <a:cubicBezTo>
                      <a:pt x="13213" y="1230"/>
                      <a:pt x="12361" y="1"/>
                      <a:pt x="11314" y="1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6"/>
              <p:cNvSpPr/>
              <p:nvPr/>
            </p:nvSpPr>
            <p:spPr>
              <a:xfrm>
                <a:off x="6575700" y="530950"/>
                <a:ext cx="237925" cy="712050"/>
              </a:xfrm>
              <a:custGeom>
                <a:rect b="b" l="l" r="r" t="t"/>
                <a:pathLst>
                  <a:path extrusionOk="0" h="28482" w="9517">
                    <a:moveTo>
                      <a:pt x="1367" y="1"/>
                    </a:moveTo>
                    <a:cubicBezTo>
                      <a:pt x="613" y="1"/>
                      <a:pt x="1" y="888"/>
                      <a:pt x="1" y="1643"/>
                    </a:cubicBezTo>
                    <a:lnTo>
                      <a:pt x="89" y="9920"/>
                    </a:lnTo>
                    <a:cubicBezTo>
                      <a:pt x="160" y="9983"/>
                      <a:pt x="218" y="10063"/>
                      <a:pt x="249" y="10155"/>
                    </a:cubicBezTo>
                    <a:lnTo>
                      <a:pt x="280" y="10239"/>
                    </a:lnTo>
                    <a:cubicBezTo>
                      <a:pt x="617" y="9934"/>
                      <a:pt x="1066" y="9747"/>
                      <a:pt x="1558" y="9747"/>
                    </a:cubicBezTo>
                    <a:lnTo>
                      <a:pt x="1713" y="9747"/>
                    </a:lnTo>
                    <a:lnTo>
                      <a:pt x="1713" y="4323"/>
                    </a:lnTo>
                    <a:cubicBezTo>
                      <a:pt x="1713" y="4004"/>
                      <a:pt x="1971" y="3747"/>
                      <a:pt x="2291" y="3747"/>
                    </a:cubicBezTo>
                    <a:cubicBezTo>
                      <a:pt x="2610" y="3747"/>
                      <a:pt x="2867" y="4004"/>
                      <a:pt x="2867" y="4323"/>
                    </a:cubicBezTo>
                    <a:lnTo>
                      <a:pt x="2867" y="9747"/>
                    </a:lnTo>
                    <a:lnTo>
                      <a:pt x="6649" y="9747"/>
                    </a:lnTo>
                    <a:lnTo>
                      <a:pt x="6649" y="4323"/>
                    </a:lnTo>
                    <a:cubicBezTo>
                      <a:pt x="6649" y="4004"/>
                      <a:pt x="6906" y="3747"/>
                      <a:pt x="7226" y="3747"/>
                    </a:cubicBezTo>
                    <a:cubicBezTo>
                      <a:pt x="7545" y="3747"/>
                      <a:pt x="7803" y="4004"/>
                      <a:pt x="7803" y="4323"/>
                    </a:cubicBezTo>
                    <a:lnTo>
                      <a:pt x="7803" y="9747"/>
                    </a:lnTo>
                    <a:lnTo>
                      <a:pt x="7963" y="9747"/>
                    </a:lnTo>
                    <a:cubicBezTo>
                      <a:pt x="8451" y="9747"/>
                      <a:pt x="8899" y="9934"/>
                      <a:pt x="9236" y="10239"/>
                    </a:cubicBezTo>
                    <a:lnTo>
                      <a:pt x="9268" y="10155"/>
                    </a:lnTo>
                    <a:cubicBezTo>
                      <a:pt x="9303" y="10063"/>
                      <a:pt x="9356" y="9983"/>
                      <a:pt x="9428" y="9920"/>
                    </a:cubicBezTo>
                    <a:lnTo>
                      <a:pt x="9516" y="1643"/>
                    </a:lnTo>
                    <a:cubicBezTo>
                      <a:pt x="9516" y="888"/>
                      <a:pt x="8904" y="1"/>
                      <a:pt x="8149" y="1"/>
                    </a:cubicBezTo>
                    <a:close/>
                    <a:moveTo>
                      <a:pt x="488" y="22587"/>
                    </a:moveTo>
                    <a:lnTo>
                      <a:pt x="231" y="22964"/>
                    </a:lnTo>
                    <a:lnTo>
                      <a:pt x="275" y="27115"/>
                    </a:lnTo>
                    <a:cubicBezTo>
                      <a:pt x="275" y="27869"/>
                      <a:pt x="888" y="28481"/>
                      <a:pt x="1642" y="28481"/>
                    </a:cubicBezTo>
                    <a:lnTo>
                      <a:pt x="7873" y="28481"/>
                    </a:lnTo>
                    <a:cubicBezTo>
                      <a:pt x="8629" y="28481"/>
                      <a:pt x="9241" y="27869"/>
                      <a:pt x="9241" y="27115"/>
                    </a:cubicBezTo>
                    <a:lnTo>
                      <a:pt x="9285" y="22964"/>
                    </a:lnTo>
                    <a:lnTo>
                      <a:pt x="9028" y="22587"/>
                    </a:lnTo>
                    <a:cubicBezTo>
                      <a:pt x="8726" y="22792"/>
                      <a:pt x="8357" y="22915"/>
                      <a:pt x="7963" y="22915"/>
                    </a:cubicBezTo>
                    <a:lnTo>
                      <a:pt x="7803" y="22915"/>
                    </a:lnTo>
                    <a:lnTo>
                      <a:pt x="7803" y="26649"/>
                    </a:lnTo>
                    <a:cubicBezTo>
                      <a:pt x="7803" y="26969"/>
                      <a:pt x="7545" y="27225"/>
                      <a:pt x="7226" y="27225"/>
                    </a:cubicBezTo>
                    <a:cubicBezTo>
                      <a:pt x="6906" y="27225"/>
                      <a:pt x="6649" y="26969"/>
                      <a:pt x="6649" y="26649"/>
                    </a:cubicBezTo>
                    <a:lnTo>
                      <a:pt x="6649" y="22915"/>
                    </a:lnTo>
                    <a:lnTo>
                      <a:pt x="2867" y="22915"/>
                    </a:lnTo>
                    <a:lnTo>
                      <a:pt x="2867" y="26649"/>
                    </a:lnTo>
                    <a:cubicBezTo>
                      <a:pt x="2867" y="26969"/>
                      <a:pt x="2610" y="27225"/>
                      <a:pt x="2291" y="27225"/>
                    </a:cubicBezTo>
                    <a:cubicBezTo>
                      <a:pt x="1971" y="27225"/>
                      <a:pt x="1713" y="26969"/>
                      <a:pt x="1713" y="26649"/>
                    </a:cubicBezTo>
                    <a:lnTo>
                      <a:pt x="1713" y="22915"/>
                    </a:lnTo>
                    <a:lnTo>
                      <a:pt x="1558" y="22915"/>
                    </a:lnTo>
                    <a:cubicBezTo>
                      <a:pt x="1158" y="22915"/>
                      <a:pt x="794" y="22792"/>
                      <a:pt x="488" y="22587"/>
                    </a:cubicBez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6"/>
              <p:cNvSpPr/>
              <p:nvPr/>
            </p:nvSpPr>
            <p:spPr>
              <a:xfrm>
                <a:off x="6618525" y="624625"/>
                <a:ext cx="28850" cy="586975"/>
              </a:xfrm>
              <a:custGeom>
                <a:rect b="b" l="l" r="r" t="t"/>
                <a:pathLst>
                  <a:path extrusionOk="0" h="23479" w="1154">
                    <a:moveTo>
                      <a:pt x="578" y="0"/>
                    </a:moveTo>
                    <a:cubicBezTo>
                      <a:pt x="258" y="0"/>
                      <a:pt x="0" y="257"/>
                      <a:pt x="0" y="576"/>
                    </a:cubicBezTo>
                    <a:lnTo>
                      <a:pt x="0" y="22902"/>
                    </a:lnTo>
                    <a:cubicBezTo>
                      <a:pt x="0" y="23222"/>
                      <a:pt x="258" y="23478"/>
                      <a:pt x="578" y="23478"/>
                    </a:cubicBezTo>
                    <a:cubicBezTo>
                      <a:pt x="897" y="23478"/>
                      <a:pt x="1154" y="23222"/>
                      <a:pt x="1154" y="22902"/>
                    </a:cubicBezTo>
                    <a:lnTo>
                      <a:pt x="1154" y="576"/>
                    </a:lnTo>
                    <a:cubicBezTo>
                      <a:pt x="1154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6741900" y="624625"/>
                <a:ext cx="28900" cy="586975"/>
              </a:xfrm>
              <a:custGeom>
                <a:rect b="b" l="l" r="r" t="t"/>
                <a:pathLst>
                  <a:path extrusionOk="0" h="23479" w="1156">
                    <a:moveTo>
                      <a:pt x="578" y="0"/>
                    </a:moveTo>
                    <a:cubicBezTo>
                      <a:pt x="258" y="0"/>
                      <a:pt x="1" y="257"/>
                      <a:pt x="1" y="576"/>
                    </a:cubicBezTo>
                    <a:lnTo>
                      <a:pt x="1" y="22902"/>
                    </a:lnTo>
                    <a:cubicBezTo>
                      <a:pt x="1" y="23222"/>
                      <a:pt x="258" y="23478"/>
                      <a:pt x="578" y="23478"/>
                    </a:cubicBezTo>
                    <a:cubicBezTo>
                      <a:pt x="897" y="23478"/>
                      <a:pt x="1155" y="23222"/>
                      <a:pt x="1155" y="22902"/>
                    </a:cubicBezTo>
                    <a:lnTo>
                      <a:pt x="1155" y="576"/>
                    </a:lnTo>
                    <a:cubicBezTo>
                      <a:pt x="1155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6567150" y="774625"/>
                <a:ext cx="255000" cy="329225"/>
              </a:xfrm>
              <a:custGeom>
                <a:rect b="b" l="l" r="r" t="t"/>
                <a:pathLst>
                  <a:path extrusionOk="0" h="13169" w="10200">
                    <a:moveTo>
                      <a:pt x="1900" y="0"/>
                    </a:moveTo>
                    <a:cubicBezTo>
                      <a:pt x="849" y="0"/>
                      <a:pt x="1" y="848"/>
                      <a:pt x="1" y="1895"/>
                    </a:cubicBezTo>
                    <a:lnTo>
                      <a:pt x="1" y="11269"/>
                    </a:lnTo>
                    <a:cubicBezTo>
                      <a:pt x="1" y="12316"/>
                      <a:pt x="849" y="13168"/>
                      <a:pt x="1900" y="13168"/>
                    </a:cubicBezTo>
                    <a:lnTo>
                      <a:pt x="8305" y="13168"/>
                    </a:lnTo>
                    <a:cubicBezTo>
                      <a:pt x="9352" y="13168"/>
                      <a:pt x="10200" y="12316"/>
                      <a:pt x="10200" y="11269"/>
                    </a:cubicBezTo>
                    <a:lnTo>
                      <a:pt x="10200" y="1895"/>
                    </a:lnTo>
                    <a:cubicBezTo>
                      <a:pt x="10200" y="848"/>
                      <a:pt x="9352" y="0"/>
                      <a:pt x="830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6552400" y="775350"/>
                <a:ext cx="84900" cy="178175"/>
              </a:xfrm>
              <a:custGeom>
                <a:rect b="b" l="l" r="r" t="t"/>
                <a:pathLst>
                  <a:path extrusionOk="0" h="7127" w="3396">
                    <a:moveTo>
                      <a:pt x="643" y="0"/>
                    </a:moveTo>
                    <a:cubicBezTo>
                      <a:pt x="580" y="0"/>
                      <a:pt x="516" y="11"/>
                      <a:pt x="453" y="33"/>
                    </a:cubicBezTo>
                    <a:cubicBezTo>
                      <a:pt x="155" y="140"/>
                      <a:pt x="0" y="463"/>
                      <a:pt x="107" y="762"/>
                    </a:cubicBezTo>
                    <a:lnTo>
                      <a:pt x="2215" y="6744"/>
                    </a:lnTo>
                    <a:cubicBezTo>
                      <a:pt x="2299" y="6979"/>
                      <a:pt x="2521" y="7126"/>
                      <a:pt x="2752" y="7126"/>
                    </a:cubicBezTo>
                    <a:cubicBezTo>
                      <a:pt x="2818" y="7126"/>
                      <a:pt x="2881" y="7113"/>
                      <a:pt x="2943" y="7090"/>
                    </a:cubicBezTo>
                    <a:cubicBezTo>
                      <a:pt x="3240" y="6988"/>
                      <a:pt x="3395" y="6660"/>
                      <a:pt x="3289" y="6363"/>
                    </a:cubicBezTo>
                    <a:lnTo>
                      <a:pt x="1181" y="379"/>
                    </a:lnTo>
                    <a:cubicBezTo>
                      <a:pt x="1100" y="148"/>
                      <a:pt x="879" y="0"/>
                      <a:pt x="643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6548825" y="1013950"/>
                <a:ext cx="83925" cy="104125"/>
              </a:xfrm>
              <a:custGeom>
                <a:rect b="b" l="l" r="r" t="t"/>
                <a:pathLst>
                  <a:path extrusionOk="0" h="4165" w="3357">
                    <a:moveTo>
                      <a:pt x="2709" y="0"/>
                    </a:moveTo>
                    <a:cubicBezTo>
                      <a:pt x="2526" y="0"/>
                      <a:pt x="2346" y="88"/>
                      <a:pt x="2238" y="250"/>
                    </a:cubicBezTo>
                    <a:lnTo>
                      <a:pt x="179" y="3272"/>
                    </a:lnTo>
                    <a:cubicBezTo>
                      <a:pt x="1" y="3534"/>
                      <a:pt x="72" y="3888"/>
                      <a:pt x="330" y="4066"/>
                    </a:cubicBezTo>
                    <a:cubicBezTo>
                      <a:pt x="427" y="4133"/>
                      <a:pt x="538" y="4164"/>
                      <a:pt x="649" y="4164"/>
                    </a:cubicBezTo>
                    <a:cubicBezTo>
                      <a:pt x="831" y="4164"/>
                      <a:pt x="1013" y="4075"/>
                      <a:pt x="1123" y="3915"/>
                    </a:cubicBezTo>
                    <a:lnTo>
                      <a:pt x="3179" y="893"/>
                    </a:lnTo>
                    <a:cubicBezTo>
                      <a:pt x="3356" y="631"/>
                      <a:pt x="3286" y="276"/>
                      <a:pt x="3028" y="98"/>
                    </a:cubicBezTo>
                    <a:cubicBezTo>
                      <a:pt x="2930" y="32"/>
                      <a:pt x="2819" y="0"/>
                      <a:pt x="270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6"/>
              <p:cNvSpPr/>
              <p:nvPr/>
            </p:nvSpPr>
            <p:spPr>
              <a:xfrm>
                <a:off x="6544075" y="964150"/>
                <a:ext cx="81900" cy="18975"/>
              </a:xfrm>
              <a:custGeom>
                <a:rect b="b" l="l" r="r" t="t"/>
                <a:pathLst>
                  <a:path extrusionOk="0" h="759" w="3276">
                    <a:moveTo>
                      <a:pt x="381" y="0"/>
                    </a:moveTo>
                    <a:cubicBezTo>
                      <a:pt x="168" y="0"/>
                      <a:pt x="0" y="169"/>
                      <a:pt x="0" y="378"/>
                    </a:cubicBezTo>
                    <a:cubicBezTo>
                      <a:pt x="0" y="591"/>
                      <a:pt x="168" y="759"/>
                      <a:pt x="381" y="759"/>
                    </a:cubicBezTo>
                    <a:lnTo>
                      <a:pt x="2899" y="759"/>
                    </a:lnTo>
                    <a:cubicBezTo>
                      <a:pt x="3107" y="759"/>
                      <a:pt x="3276" y="591"/>
                      <a:pt x="3276" y="378"/>
                    </a:cubicBezTo>
                    <a:cubicBezTo>
                      <a:pt x="3276" y="169"/>
                      <a:pt x="3107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6"/>
              <p:cNvSpPr/>
              <p:nvPr/>
            </p:nvSpPr>
            <p:spPr>
              <a:xfrm>
                <a:off x="6752000" y="775350"/>
                <a:ext cx="84925" cy="178175"/>
              </a:xfrm>
              <a:custGeom>
                <a:rect b="b" l="l" r="r" t="t"/>
                <a:pathLst>
                  <a:path extrusionOk="0" h="7127" w="3397">
                    <a:moveTo>
                      <a:pt x="2754" y="0"/>
                    </a:moveTo>
                    <a:cubicBezTo>
                      <a:pt x="2519" y="0"/>
                      <a:pt x="2300" y="148"/>
                      <a:pt x="2216" y="379"/>
                    </a:cubicBezTo>
                    <a:lnTo>
                      <a:pt x="107" y="6363"/>
                    </a:lnTo>
                    <a:cubicBezTo>
                      <a:pt x="0" y="6660"/>
                      <a:pt x="156" y="6988"/>
                      <a:pt x="453" y="7090"/>
                    </a:cubicBezTo>
                    <a:cubicBezTo>
                      <a:pt x="516" y="7113"/>
                      <a:pt x="582" y="7126"/>
                      <a:pt x="645" y="7126"/>
                    </a:cubicBezTo>
                    <a:cubicBezTo>
                      <a:pt x="879" y="7126"/>
                      <a:pt x="1097" y="6979"/>
                      <a:pt x="1182" y="6744"/>
                    </a:cubicBezTo>
                    <a:lnTo>
                      <a:pt x="3290" y="762"/>
                    </a:lnTo>
                    <a:cubicBezTo>
                      <a:pt x="3396" y="463"/>
                      <a:pt x="3241" y="140"/>
                      <a:pt x="2943" y="33"/>
                    </a:cubicBezTo>
                    <a:cubicBezTo>
                      <a:pt x="2881" y="11"/>
                      <a:pt x="2817" y="0"/>
                      <a:pt x="275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6756650" y="1013950"/>
                <a:ext cx="83800" cy="104125"/>
              </a:xfrm>
              <a:custGeom>
                <a:rect b="b" l="l" r="r" t="t"/>
                <a:pathLst>
                  <a:path extrusionOk="0" h="4165" w="3352">
                    <a:moveTo>
                      <a:pt x="644" y="0"/>
                    </a:moveTo>
                    <a:cubicBezTo>
                      <a:pt x="534" y="0"/>
                      <a:pt x="423" y="32"/>
                      <a:pt x="326" y="98"/>
                    </a:cubicBezTo>
                    <a:cubicBezTo>
                      <a:pt x="68" y="276"/>
                      <a:pt x="1" y="631"/>
                      <a:pt x="174" y="893"/>
                    </a:cubicBezTo>
                    <a:lnTo>
                      <a:pt x="2233" y="3915"/>
                    </a:lnTo>
                    <a:cubicBezTo>
                      <a:pt x="2340" y="4075"/>
                      <a:pt x="2522" y="4164"/>
                      <a:pt x="2704" y="4164"/>
                    </a:cubicBezTo>
                    <a:cubicBezTo>
                      <a:pt x="2815" y="4164"/>
                      <a:pt x="2926" y="4133"/>
                      <a:pt x="3024" y="4066"/>
                    </a:cubicBezTo>
                    <a:cubicBezTo>
                      <a:pt x="3286" y="3888"/>
                      <a:pt x="3352" y="3534"/>
                      <a:pt x="3175" y="3272"/>
                    </a:cubicBezTo>
                    <a:lnTo>
                      <a:pt x="1119" y="250"/>
                    </a:lnTo>
                    <a:cubicBezTo>
                      <a:pt x="1008" y="88"/>
                      <a:pt x="828" y="0"/>
                      <a:pt x="64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6763300" y="964150"/>
                <a:ext cx="81925" cy="18975"/>
              </a:xfrm>
              <a:custGeom>
                <a:rect b="b" l="l" r="r" t="t"/>
                <a:pathLst>
                  <a:path extrusionOk="0" h="759" w="3277">
                    <a:moveTo>
                      <a:pt x="379" y="0"/>
                    </a:moveTo>
                    <a:cubicBezTo>
                      <a:pt x="170" y="0"/>
                      <a:pt x="1" y="169"/>
                      <a:pt x="1" y="378"/>
                    </a:cubicBezTo>
                    <a:cubicBezTo>
                      <a:pt x="1" y="591"/>
                      <a:pt x="170" y="759"/>
                      <a:pt x="379" y="759"/>
                    </a:cubicBezTo>
                    <a:lnTo>
                      <a:pt x="2899" y="759"/>
                    </a:lnTo>
                    <a:cubicBezTo>
                      <a:pt x="3108" y="759"/>
                      <a:pt x="3276" y="591"/>
                      <a:pt x="3276" y="378"/>
                    </a:cubicBezTo>
                    <a:cubicBezTo>
                      <a:pt x="3276" y="169"/>
                      <a:pt x="3108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>
                <a:off x="6598875" y="883800"/>
                <a:ext cx="191550" cy="167800"/>
              </a:xfrm>
              <a:custGeom>
                <a:rect b="b" l="l" r="r" t="t"/>
                <a:pathLst>
                  <a:path extrusionOk="0" h="6712" w="7662">
                    <a:moveTo>
                      <a:pt x="0" y="1"/>
                    </a:moveTo>
                    <a:lnTo>
                      <a:pt x="0" y="6712"/>
                    </a:lnTo>
                    <a:lnTo>
                      <a:pt x="7661" y="6712"/>
                    </a:lnTo>
                    <a:lnTo>
                      <a:pt x="7661" y="1"/>
                    </a:ln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6618075" y="900550"/>
                <a:ext cx="153150" cy="134300"/>
              </a:xfrm>
              <a:custGeom>
                <a:rect b="b" l="l" r="r" t="t"/>
                <a:pathLst>
                  <a:path extrusionOk="0" h="5372" w="6126">
                    <a:moveTo>
                      <a:pt x="0" y="1"/>
                    </a:moveTo>
                    <a:lnTo>
                      <a:pt x="0" y="5371"/>
                    </a:lnTo>
                    <a:lnTo>
                      <a:pt x="6125" y="5371"/>
                    </a:lnTo>
                    <a:lnTo>
                      <a:pt x="6125" y="1"/>
                    </a:ln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6"/>
              <p:cNvSpPr/>
              <p:nvPr/>
            </p:nvSpPr>
            <p:spPr>
              <a:xfrm>
                <a:off x="6605700" y="787600"/>
                <a:ext cx="77075" cy="20225"/>
              </a:xfrm>
              <a:custGeom>
                <a:rect b="b" l="l" r="r" t="t"/>
                <a:pathLst>
                  <a:path extrusionOk="0" h="809" w="3083">
                    <a:moveTo>
                      <a:pt x="1636" y="1"/>
                    </a:moveTo>
                    <a:cubicBezTo>
                      <a:pt x="1575" y="1"/>
                      <a:pt x="1512" y="2"/>
                      <a:pt x="1450" y="5"/>
                    </a:cubicBezTo>
                    <a:cubicBezTo>
                      <a:pt x="1037" y="22"/>
                      <a:pt x="598" y="120"/>
                      <a:pt x="305" y="325"/>
                    </a:cubicBezTo>
                    <a:cubicBezTo>
                      <a:pt x="233" y="373"/>
                      <a:pt x="171" y="432"/>
                      <a:pt x="127" y="489"/>
                    </a:cubicBezTo>
                    <a:cubicBezTo>
                      <a:pt x="79" y="542"/>
                      <a:pt x="47" y="604"/>
                      <a:pt x="30" y="653"/>
                    </a:cubicBezTo>
                    <a:cubicBezTo>
                      <a:pt x="0" y="751"/>
                      <a:pt x="15" y="804"/>
                      <a:pt x="12" y="808"/>
                    </a:cubicBezTo>
                    <a:lnTo>
                      <a:pt x="12" y="808"/>
                    </a:lnTo>
                    <a:cubicBezTo>
                      <a:pt x="15" y="806"/>
                      <a:pt x="27" y="797"/>
                      <a:pt x="43" y="782"/>
                    </a:cubicBezTo>
                    <a:cubicBezTo>
                      <a:pt x="56" y="764"/>
                      <a:pt x="87" y="741"/>
                      <a:pt x="122" y="719"/>
                    </a:cubicBezTo>
                    <a:cubicBezTo>
                      <a:pt x="159" y="698"/>
                      <a:pt x="202" y="680"/>
                      <a:pt x="256" y="662"/>
                    </a:cubicBezTo>
                    <a:cubicBezTo>
                      <a:pt x="309" y="649"/>
                      <a:pt x="366" y="635"/>
                      <a:pt x="438" y="626"/>
                    </a:cubicBezTo>
                    <a:cubicBezTo>
                      <a:pt x="704" y="591"/>
                      <a:pt x="1085" y="591"/>
                      <a:pt x="1476" y="573"/>
                    </a:cubicBezTo>
                    <a:cubicBezTo>
                      <a:pt x="1867" y="555"/>
                      <a:pt x="2271" y="516"/>
                      <a:pt x="2577" y="444"/>
                    </a:cubicBezTo>
                    <a:cubicBezTo>
                      <a:pt x="2728" y="409"/>
                      <a:pt x="2857" y="373"/>
                      <a:pt x="2945" y="338"/>
                    </a:cubicBezTo>
                    <a:cubicBezTo>
                      <a:pt x="3039" y="303"/>
                      <a:pt x="3083" y="272"/>
                      <a:pt x="3083" y="272"/>
                    </a:cubicBezTo>
                    <a:cubicBezTo>
                      <a:pt x="3083" y="272"/>
                      <a:pt x="3029" y="254"/>
                      <a:pt x="2941" y="223"/>
                    </a:cubicBezTo>
                    <a:cubicBezTo>
                      <a:pt x="2853" y="196"/>
                      <a:pt x="2728" y="156"/>
                      <a:pt x="2577" y="116"/>
                    </a:cubicBezTo>
                    <a:cubicBezTo>
                      <a:pt x="2324" y="52"/>
                      <a:pt x="1990" y="1"/>
                      <a:pt x="1636" y="1"/>
                    </a:cubicBezTo>
                    <a:close/>
                    <a:moveTo>
                      <a:pt x="12" y="808"/>
                    </a:moveTo>
                    <a:cubicBezTo>
                      <a:pt x="12" y="808"/>
                      <a:pt x="12" y="809"/>
                      <a:pt x="12" y="809"/>
                    </a:cubicBezTo>
                    <a:cubicBezTo>
                      <a:pt x="12" y="809"/>
                      <a:pt x="12" y="808"/>
                      <a:pt x="12" y="80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6"/>
              <p:cNvSpPr/>
              <p:nvPr/>
            </p:nvSpPr>
            <p:spPr>
              <a:xfrm>
                <a:off x="650712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900" y="1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0" y="1741"/>
                    </a:lnTo>
                    <a:lnTo>
                      <a:pt x="1900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683467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" y="1"/>
                    </a:moveTo>
                    <a:lnTo>
                      <a:pt x="1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6543850" y="899675"/>
                <a:ext cx="16675" cy="301500"/>
              </a:xfrm>
              <a:custGeom>
                <a:rect b="b" l="l" r="r" t="t"/>
                <a:pathLst>
                  <a:path extrusionOk="0" h="12060" w="667">
                    <a:moveTo>
                      <a:pt x="209" y="1"/>
                    </a:moveTo>
                    <a:cubicBezTo>
                      <a:pt x="93" y="1"/>
                      <a:pt x="1" y="97"/>
                      <a:pt x="5" y="214"/>
                    </a:cubicBezTo>
                    <a:lnTo>
                      <a:pt x="58" y="2774"/>
                    </a:lnTo>
                    <a:cubicBezTo>
                      <a:pt x="120" y="2659"/>
                      <a:pt x="244" y="2579"/>
                      <a:pt x="390" y="2579"/>
                    </a:cubicBezTo>
                    <a:lnTo>
                      <a:pt x="470" y="2579"/>
                    </a:lnTo>
                    <a:lnTo>
                      <a:pt x="422" y="204"/>
                    </a:lnTo>
                    <a:cubicBezTo>
                      <a:pt x="422" y="89"/>
                      <a:pt x="324" y="1"/>
                      <a:pt x="214" y="1"/>
                    </a:cubicBezTo>
                    <a:close/>
                    <a:moveTo>
                      <a:pt x="62" y="3156"/>
                    </a:moveTo>
                    <a:lnTo>
                      <a:pt x="244" y="11851"/>
                    </a:lnTo>
                    <a:cubicBezTo>
                      <a:pt x="249" y="11966"/>
                      <a:pt x="342" y="12060"/>
                      <a:pt x="458" y="12060"/>
                    </a:cubicBezTo>
                    <a:lnTo>
                      <a:pt x="462" y="12060"/>
                    </a:lnTo>
                    <a:cubicBezTo>
                      <a:pt x="577" y="12054"/>
                      <a:pt x="666" y="11958"/>
                      <a:pt x="666" y="11841"/>
                    </a:cubicBezTo>
                    <a:lnTo>
                      <a:pt x="599" y="8678"/>
                    </a:lnTo>
                    <a:cubicBezTo>
                      <a:pt x="577" y="8664"/>
                      <a:pt x="550" y="8651"/>
                      <a:pt x="529" y="8637"/>
                    </a:cubicBezTo>
                    <a:cubicBezTo>
                      <a:pt x="271" y="8459"/>
                      <a:pt x="200" y="8105"/>
                      <a:pt x="378" y="7843"/>
                    </a:cubicBezTo>
                    <a:lnTo>
                      <a:pt x="577" y="7554"/>
                    </a:lnTo>
                    <a:lnTo>
                      <a:pt x="488" y="3338"/>
                    </a:lnTo>
                    <a:lnTo>
                      <a:pt x="390" y="3338"/>
                    </a:lnTo>
                    <a:cubicBezTo>
                      <a:pt x="253" y="3338"/>
                      <a:pt x="129" y="3262"/>
                      <a:pt x="62" y="3156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>
                <a:off x="6548825" y="1088500"/>
                <a:ext cx="10025" cy="28125"/>
              </a:xfrm>
              <a:custGeom>
                <a:rect b="b" l="l" r="r" t="t"/>
                <a:pathLst>
                  <a:path extrusionOk="0" h="1125" w="401">
                    <a:moveTo>
                      <a:pt x="378" y="1"/>
                    </a:moveTo>
                    <a:lnTo>
                      <a:pt x="179" y="290"/>
                    </a:lnTo>
                    <a:cubicBezTo>
                      <a:pt x="1" y="552"/>
                      <a:pt x="72" y="906"/>
                      <a:pt x="330" y="1084"/>
                    </a:cubicBezTo>
                    <a:cubicBezTo>
                      <a:pt x="351" y="1098"/>
                      <a:pt x="378" y="1111"/>
                      <a:pt x="400" y="1125"/>
                    </a:cubicBez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6545300" y="964150"/>
                <a:ext cx="10775" cy="18975"/>
              </a:xfrm>
              <a:custGeom>
                <a:rect b="b" l="l" r="r" t="t"/>
                <a:pathLst>
                  <a:path extrusionOk="0" h="759" w="431">
                    <a:moveTo>
                      <a:pt x="332" y="0"/>
                    </a:moveTo>
                    <a:cubicBezTo>
                      <a:pt x="186" y="0"/>
                      <a:pt x="62" y="80"/>
                      <a:pt x="0" y="195"/>
                    </a:cubicBezTo>
                    <a:lnTo>
                      <a:pt x="4" y="577"/>
                    </a:lnTo>
                    <a:cubicBezTo>
                      <a:pt x="71" y="683"/>
                      <a:pt x="195" y="759"/>
                      <a:pt x="332" y="759"/>
                    </a:cubicBezTo>
                    <a:lnTo>
                      <a:pt x="430" y="759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6"/>
              <p:cNvSpPr/>
              <p:nvPr/>
            </p:nvSpPr>
            <p:spPr>
              <a:xfrm>
                <a:off x="6828800" y="899675"/>
                <a:ext cx="16650" cy="301500"/>
              </a:xfrm>
              <a:custGeom>
                <a:rect b="b" l="l" r="r" t="t"/>
                <a:pathLst>
                  <a:path extrusionOk="0" h="12060" w="666">
                    <a:moveTo>
                      <a:pt x="453" y="1"/>
                    </a:moveTo>
                    <a:cubicBezTo>
                      <a:pt x="342" y="1"/>
                      <a:pt x="244" y="89"/>
                      <a:pt x="244" y="204"/>
                    </a:cubicBezTo>
                    <a:lnTo>
                      <a:pt x="195" y="2579"/>
                    </a:lnTo>
                    <a:lnTo>
                      <a:pt x="279" y="2579"/>
                    </a:lnTo>
                    <a:cubicBezTo>
                      <a:pt x="422" y="2579"/>
                      <a:pt x="546" y="2659"/>
                      <a:pt x="609" y="2774"/>
                    </a:cubicBezTo>
                    <a:lnTo>
                      <a:pt x="662" y="214"/>
                    </a:lnTo>
                    <a:cubicBezTo>
                      <a:pt x="666" y="97"/>
                      <a:pt x="572" y="1"/>
                      <a:pt x="457" y="1"/>
                    </a:cubicBezTo>
                    <a:close/>
                    <a:moveTo>
                      <a:pt x="603" y="3156"/>
                    </a:moveTo>
                    <a:lnTo>
                      <a:pt x="603" y="3156"/>
                    </a:lnTo>
                    <a:cubicBezTo>
                      <a:pt x="537" y="3262"/>
                      <a:pt x="413" y="3338"/>
                      <a:pt x="279" y="3338"/>
                    </a:cubicBezTo>
                    <a:lnTo>
                      <a:pt x="177" y="3338"/>
                    </a:lnTo>
                    <a:lnTo>
                      <a:pt x="89" y="7554"/>
                    </a:lnTo>
                    <a:lnTo>
                      <a:pt x="289" y="7843"/>
                    </a:lnTo>
                    <a:cubicBezTo>
                      <a:pt x="466" y="8105"/>
                      <a:pt x="400" y="8459"/>
                      <a:pt x="138" y="8637"/>
                    </a:cubicBezTo>
                    <a:cubicBezTo>
                      <a:pt x="115" y="8651"/>
                      <a:pt x="89" y="8664"/>
                      <a:pt x="66" y="8678"/>
                    </a:cubicBezTo>
                    <a:lnTo>
                      <a:pt x="0" y="11841"/>
                    </a:lnTo>
                    <a:cubicBezTo>
                      <a:pt x="0" y="11958"/>
                      <a:pt x="89" y="12054"/>
                      <a:pt x="204" y="12060"/>
                    </a:cubicBezTo>
                    <a:lnTo>
                      <a:pt x="209" y="12060"/>
                    </a:lnTo>
                    <a:cubicBezTo>
                      <a:pt x="324" y="12060"/>
                      <a:pt x="417" y="11966"/>
                      <a:pt x="422" y="11851"/>
                    </a:cubicBezTo>
                    <a:lnTo>
                      <a:pt x="603" y="3156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6"/>
              <p:cNvSpPr/>
              <p:nvPr/>
            </p:nvSpPr>
            <p:spPr>
              <a:xfrm>
                <a:off x="6830450" y="1088500"/>
                <a:ext cx="10000" cy="28125"/>
              </a:xfrm>
              <a:custGeom>
                <a:rect b="b" l="l" r="r" t="t"/>
                <a:pathLst>
                  <a:path extrusionOk="0" h="1125" w="400">
                    <a:moveTo>
                      <a:pt x="23" y="1"/>
                    </a:moveTo>
                    <a:lnTo>
                      <a:pt x="0" y="1125"/>
                    </a:lnTo>
                    <a:cubicBezTo>
                      <a:pt x="23" y="1111"/>
                      <a:pt x="49" y="1098"/>
                      <a:pt x="72" y="1084"/>
                    </a:cubicBezTo>
                    <a:cubicBezTo>
                      <a:pt x="334" y="906"/>
                      <a:pt x="400" y="552"/>
                      <a:pt x="223" y="290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6833225" y="964150"/>
                <a:ext cx="10800" cy="18975"/>
              </a:xfrm>
              <a:custGeom>
                <a:rect b="b" l="l" r="r" t="t"/>
                <a:pathLst>
                  <a:path extrusionOk="0" h="759" w="432">
                    <a:moveTo>
                      <a:pt x="18" y="0"/>
                    </a:moveTo>
                    <a:lnTo>
                      <a:pt x="0" y="759"/>
                    </a:lnTo>
                    <a:lnTo>
                      <a:pt x="102" y="759"/>
                    </a:lnTo>
                    <a:cubicBezTo>
                      <a:pt x="236" y="759"/>
                      <a:pt x="360" y="683"/>
                      <a:pt x="426" y="577"/>
                    </a:cubicBezTo>
                    <a:lnTo>
                      <a:pt x="432" y="195"/>
                    </a:lnTo>
                    <a:cubicBezTo>
                      <a:pt x="369" y="80"/>
                      <a:pt x="245" y="0"/>
                      <a:pt x="102" y="0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6521775" y="488250"/>
                <a:ext cx="58600" cy="53075"/>
              </a:xfrm>
              <a:custGeom>
                <a:rect b="b" l="l" r="r" t="t"/>
                <a:pathLst>
                  <a:path extrusionOk="0" h="2123" w="2344">
                    <a:moveTo>
                      <a:pt x="1799" y="0"/>
                    </a:moveTo>
                    <a:cubicBezTo>
                      <a:pt x="1478" y="0"/>
                      <a:pt x="1071" y="426"/>
                      <a:pt x="816" y="652"/>
                    </a:cubicBezTo>
                    <a:cubicBezTo>
                      <a:pt x="378" y="1043"/>
                      <a:pt x="0" y="1553"/>
                      <a:pt x="470" y="1971"/>
                    </a:cubicBezTo>
                    <a:cubicBezTo>
                      <a:pt x="592" y="2078"/>
                      <a:pt x="714" y="2123"/>
                      <a:pt x="833" y="2123"/>
                    </a:cubicBezTo>
                    <a:cubicBezTo>
                      <a:pt x="1277" y="2123"/>
                      <a:pt x="1682" y="1493"/>
                      <a:pt x="1913" y="1088"/>
                    </a:cubicBezTo>
                    <a:cubicBezTo>
                      <a:pt x="2126" y="719"/>
                      <a:pt x="2344" y="369"/>
                      <a:pt x="2011" y="80"/>
                    </a:cubicBezTo>
                    <a:cubicBezTo>
                      <a:pt x="1947" y="24"/>
                      <a:pt x="1875" y="0"/>
                      <a:pt x="179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>
                <a:off x="6530850" y="500125"/>
                <a:ext cx="32325" cy="29250"/>
              </a:xfrm>
              <a:custGeom>
                <a:rect b="b" l="l" r="r" t="t"/>
                <a:pathLst>
                  <a:path extrusionOk="0" h="1170" w="1293">
                    <a:moveTo>
                      <a:pt x="994" y="1"/>
                    </a:moveTo>
                    <a:cubicBezTo>
                      <a:pt x="816" y="1"/>
                      <a:pt x="594" y="237"/>
                      <a:pt x="453" y="359"/>
                    </a:cubicBezTo>
                    <a:cubicBezTo>
                      <a:pt x="210" y="576"/>
                      <a:pt x="1" y="857"/>
                      <a:pt x="263" y="1087"/>
                    </a:cubicBezTo>
                    <a:cubicBezTo>
                      <a:pt x="329" y="1145"/>
                      <a:pt x="396" y="1169"/>
                      <a:pt x="461" y="1169"/>
                    </a:cubicBezTo>
                    <a:cubicBezTo>
                      <a:pt x="704" y="1169"/>
                      <a:pt x="928" y="823"/>
                      <a:pt x="1057" y="599"/>
                    </a:cubicBezTo>
                    <a:cubicBezTo>
                      <a:pt x="1172" y="400"/>
                      <a:pt x="1293" y="204"/>
                      <a:pt x="1111" y="44"/>
                    </a:cubicBezTo>
                    <a:cubicBezTo>
                      <a:pt x="1075" y="14"/>
                      <a:pt x="1036" y="1"/>
                      <a:pt x="99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6808925" y="488250"/>
                <a:ext cx="58625" cy="53075"/>
              </a:xfrm>
              <a:custGeom>
                <a:rect b="b" l="l" r="r" t="t"/>
                <a:pathLst>
                  <a:path extrusionOk="0" h="2123" w="2345">
                    <a:moveTo>
                      <a:pt x="546" y="0"/>
                    </a:moveTo>
                    <a:cubicBezTo>
                      <a:pt x="470" y="0"/>
                      <a:pt x="398" y="24"/>
                      <a:pt x="333" y="80"/>
                    </a:cubicBezTo>
                    <a:cubicBezTo>
                      <a:pt x="1" y="369"/>
                      <a:pt x="218" y="719"/>
                      <a:pt x="431" y="1088"/>
                    </a:cubicBezTo>
                    <a:cubicBezTo>
                      <a:pt x="662" y="1493"/>
                      <a:pt x="1067" y="2123"/>
                      <a:pt x="1511" y="2123"/>
                    </a:cubicBezTo>
                    <a:cubicBezTo>
                      <a:pt x="1630" y="2123"/>
                      <a:pt x="1751" y="2078"/>
                      <a:pt x="1873" y="1971"/>
                    </a:cubicBezTo>
                    <a:cubicBezTo>
                      <a:pt x="2344" y="1553"/>
                      <a:pt x="1967" y="1043"/>
                      <a:pt x="1527" y="652"/>
                    </a:cubicBezTo>
                    <a:cubicBezTo>
                      <a:pt x="1272" y="426"/>
                      <a:pt x="869" y="0"/>
                      <a:pt x="54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6"/>
              <p:cNvSpPr/>
              <p:nvPr/>
            </p:nvSpPr>
            <p:spPr>
              <a:xfrm>
                <a:off x="6826125" y="500125"/>
                <a:ext cx="32300" cy="29250"/>
              </a:xfrm>
              <a:custGeom>
                <a:rect b="b" l="l" r="r" t="t"/>
                <a:pathLst>
                  <a:path extrusionOk="0" h="1170" w="1292">
                    <a:moveTo>
                      <a:pt x="299" y="1"/>
                    </a:moveTo>
                    <a:cubicBezTo>
                      <a:pt x="258" y="1"/>
                      <a:pt x="218" y="14"/>
                      <a:pt x="183" y="44"/>
                    </a:cubicBezTo>
                    <a:cubicBezTo>
                      <a:pt x="1" y="204"/>
                      <a:pt x="120" y="400"/>
                      <a:pt x="236" y="599"/>
                    </a:cubicBezTo>
                    <a:cubicBezTo>
                      <a:pt x="366" y="823"/>
                      <a:pt x="589" y="1169"/>
                      <a:pt x="833" y="1169"/>
                    </a:cubicBezTo>
                    <a:cubicBezTo>
                      <a:pt x="897" y="1169"/>
                      <a:pt x="964" y="1145"/>
                      <a:pt x="1030" y="1087"/>
                    </a:cubicBezTo>
                    <a:cubicBezTo>
                      <a:pt x="1292" y="857"/>
                      <a:pt x="1083" y="576"/>
                      <a:pt x="839" y="359"/>
                    </a:cubicBezTo>
                    <a:cubicBezTo>
                      <a:pt x="699" y="237"/>
                      <a:pt x="478" y="1"/>
                      <a:pt x="299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6"/>
              <p:cNvSpPr/>
              <p:nvPr/>
            </p:nvSpPr>
            <p:spPr>
              <a:xfrm>
                <a:off x="6166475" y="1268275"/>
                <a:ext cx="26300" cy="46975"/>
              </a:xfrm>
              <a:custGeom>
                <a:rect b="b" l="l" r="r" t="t"/>
                <a:pathLst>
                  <a:path extrusionOk="0" h="1879" w="1052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6"/>
              <p:cNvSpPr/>
              <p:nvPr/>
            </p:nvSpPr>
            <p:spPr>
              <a:xfrm>
                <a:off x="5935900" y="1268275"/>
                <a:ext cx="26225" cy="46975"/>
              </a:xfrm>
              <a:custGeom>
                <a:rect b="b" l="l" r="r" t="t"/>
                <a:pathLst>
                  <a:path extrusionOk="0" h="1879" w="1049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6"/>
              <p:cNvSpPr/>
              <p:nvPr/>
            </p:nvSpPr>
            <p:spPr>
              <a:xfrm>
                <a:off x="6216525" y="1063100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6"/>
              <p:cNvSpPr/>
              <p:nvPr/>
            </p:nvSpPr>
            <p:spPr>
              <a:xfrm>
                <a:off x="6216525" y="668975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6"/>
              <p:cNvSpPr/>
              <p:nvPr/>
            </p:nvSpPr>
            <p:spPr>
              <a:xfrm>
                <a:off x="5867200" y="1063100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6"/>
              <p:cNvSpPr/>
              <p:nvPr/>
            </p:nvSpPr>
            <p:spPr>
              <a:xfrm>
                <a:off x="5867200" y="668975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6"/>
              <p:cNvSpPr/>
              <p:nvPr/>
            </p:nvSpPr>
            <p:spPr>
              <a:xfrm>
                <a:off x="5881175" y="461725"/>
                <a:ext cx="366325" cy="850500"/>
              </a:xfrm>
              <a:custGeom>
                <a:rect b="b" l="l" r="r" t="t"/>
                <a:pathLst>
                  <a:path extrusionOk="0" h="34020" w="14653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6"/>
              <p:cNvSpPr/>
              <p:nvPr/>
            </p:nvSpPr>
            <p:spPr>
              <a:xfrm>
                <a:off x="5932450" y="485800"/>
                <a:ext cx="263650" cy="114300"/>
              </a:xfrm>
              <a:custGeom>
                <a:rect b="b" l="l" r="r" t="t"/>
                <a:pathLst>
                  <a:path extrusionOk="0" h="4572" w="10546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6"/>
              <p:cNvSpPr/>
              <p:nvPr/>
            </p:nvSpPr>
            <p:spPr>
              <a:xfrm>
                <a:off x="5909950" y="592100"/>
                <a:ext cx="308700" cy="188075"/>
              </a:xfrm>
              <a:custGeom>
                <a:rect b="b" l="l" r="r" t="t"/>
                <a:pathLst>
                  <a:path extrusionOk="0" h="7523" w="12348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6"/>
              <p:cNvSpPr/>
              <p:nvPr/>
            </p:nvSpPr>
            <p:spPr>
              <a:xfrm>
                <a:off x="5900275" y="577925"/>
                <a:ext cx="91800" cy="171325"/>
              </a:xfrm>
              <a:custGeom>
                <a:rect b="b" l="l" r="r" t="t"/>
                <a:pathLst>
                  <a:path extrusionOk="0" h="6853" w="3672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6"/>
              <p:cNvSpPr/>
              <p:nvPr/>
            </p:nvSpPr>
            <p:spPr>
              <a:xfrm>
                <a:off x="5891625" y="731800"/>
                <a:ext cx="87800" cy="19100"/>
              </a:xfrm>
              <a:custGeom>
                <a:rect b="b" l="l" r="r" t="t"/>
                <a:pathLst>
                  <a:path extrusionOk="0" h="764" w="3512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6"/>
              <p:cNvSpPr/>
              <p:nvPr/>
            </p:nvSpPr>
            <p:spPr>
              <a:xfrm>
                <a:off x="6136525" y="577925"/>
                <a:ext cx="91775" cy="171325"/>
              </a:xfrm>
              <a:custGeom>
                <a:rect b="b" l="l" r="r" t="t"/>
                <a:pathLst>
                  <a:path extrusionOk="0" h="6853" w="3671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6"/>
              <p:cNvSpPr/>
              <p:nvPr/>
            </p:nvSpPr>
            <p:spPr>
              <a:xfrm>
                <a:off x="6149175" y="731800"/>
                <a:ext cx="87900" cy="19100"/>
              </a:xfrm>
              <a:custGeom>
                <a:rect b="b" l="l" r="r" t="t"/>
                <a:pathLst>
                  <a:path extrusionOk="0" h="764" w="3516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6"/>
              <p:cNvSpPr/>
              <p:nvPr/>
            </p:nvSpPr>
            <p:spPr>
              <a:xfrm>
                <a:off x="5950325" y="676400"/>
                <a:ext cx="227950" cy="568050"/>
              </a:xfrm>
              <a:custGeom>
                <a:rect b="b" l="l" r="r" t="t"/>
                <a:pathLst>
                  <a:path extrusionOk="0" h="22722" w="9118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6"/>
              <p:cNvSpPr/>
              <p:nvPr/>
            </p:nvSpPr>
            <p:spPr>
              <a:xfrm>
                <a:off x="5973200" y="699950"/>
                <a:ext cx="182300" cy="532850"/>
              </a:xfrm>
              <a:custGeom>
                <a:rect b="b" l="l" r="r" t="t"/>
                <a:pathLst>
                  <a:path extrusionOk="0" h="21314" w="7292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6"/>
              <p:cNvSpPr/>
              <p:nvPr/>
            </p:nvSpPr>
            <p:spPr>
              <a:xfrm>
                <a:off x="5962975" y="603275"/>
                <a:ext cx="89475" cy="16250"/>
              </a:xfrm>
              <a:custGeom>
                <a:rect b="b" l="l" r="r" t="t"/>
                <a:pathLst>
                  <a:path extrusionOk="0" h="650" w="3579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6"/>
              <p:cNvSpPr/>
              <p:nvPr/>
            </p:nvSpPr>
            <p:spPr>
              <a:xfrm>
                <a:off x="5909950" y="813350"/>
                <a:ext cx="40400" cy="419450"/>
              </a:xfrm>
              <a:custGeom>
                <a:rect b="b" l="l" r="r" t="t"/>
                <a:pathLst>
                  <a:path extrusionOk="0" h="16778" w="1616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6"/>
              <p:cNvSpPr/>
              <p:nvPr/>
            </p:nvSpPr>
            <p:spPr>
              <a:xfrm>
                <a:off x="6178250" y="810225"/>
                <a:ext cx="40400" cy="422575"/>
              </a:xfrm>
              <a:custGeom>
                <a:rect b="b" l="l" r="r" t="t"/>
                <a:pathLst>
                  <a:path extrusionOk="0" h="16903" w="1616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6"/>
              <p:cNvSpPr/>
              <p:nvPr/>
            </p:nvSpPr>
            <p:spPr>
              <a:xfrm>
                <a:off x="5968650" y="1254625"/>
                <a:ext cx="191300" cy="29650"/>
              </a:xfrm>
              <a:custGeom>
                <a:rect b="b" l="l" r="r" t="t"/>
                <a:pathLst>
                  <a:path extrusionOk="0" h="1186" w="7652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6"/>
              <p:cNvSpPr/>
              <p:nvPr/>
            </p:nvSpPr>
            <p:spPr>
              <a:xfrm>
                <a:off x="6057175" y="1239100"/>
                <a:ext cx="14225" cy="67375"/>
              </a:xfrm>
              <a:custGeom>
                <a:rect b="b" l="l" r="r" t="t"/>
                <a:pathLst>
                  <a:path extrusionOk="0" h="2695" w="569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6"/>
              <p:cNvSpPr/>
              <p:nvPr/>
            </p:nvSpPr>
            <p:spPr>
              <a:xfrm>
                <a:off x="5850550" y="639800"/>
                <a:ext cx="47550" cy="47525"/>
              </a:xfrm>
              <a:custGeom>
                <a:rect b="b" l="l" r="r" t="t"/>
                <a:pathLst>
                  <a:path extrusionOk="0" h="1901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6"/>
              <p:cNvSpPr/>
              <p:nvPr/>
            </p:nvSpPr>
            <p:spPr>
              <a:xfrm>
                <a:off x="6230500" y="639800"/>
                <a:ext cx="47500" cy="47525"/>
              </a:xfrm>
              <a:custGeom>
                <a:rect b="b" l="l" r="r" t="t"/>
                <a:pathLst>
                  <a:path extrusionOk="0" h="1901" w="190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6"/>
              <p:cNvSpPr/>
              <p:nvPr/>
            </p:nvSpPr>
            <p:spPr>
              <a:xfrm>
                <a:off x="5924250" y="828450"/>
                <a:ext cx="10450" cy="389375"/>
              </a:xfrm>
              <a:custGeom>
                <a:rect b="b" l="l" r="r" t="t"/>
                <a:pathLst>
                  <a:path extrusionOk="0" h="15575" w="418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36"/>
              <p:cNvSpPr/>
              <p:nvPr/>
            </p:nvSpPr>
            <p:spPr>
              <a:xfrm>
                <a:off x="6193875" y="828450"/>
                <a:ext cx="10575" cy="389375"/>
              </a:xfrm>
              <a:custGeom>
                <a:rect b="b" l="l" r="r" t="t"/>
                <a:pathLst>
                  <a:path extrusionOk="0" h="15575" w="423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36"/>
              <p:cNvSpPr/>
              <p:nvPr/>
            </p:nvSpPr>
            <p:spPr>
              <a:xfrm>
                <a:off x="5895300" y="488900"/>
                <a:ext cx="68475" cy="59225"/>
              </a:xfrm>
              <a:custGeom>
                <a:rect b="b" l="l" r="r" t="t"/>
                <a:pathLst>
                  <a:path extrusionOk="0" h="2369" w="2739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36"/>
              <p:cNvSpPr/>
              <p:nvPr/>
            </p:nvSpPr>
            <p:spPr>
              <a:xfrm>
                <a:off x="5906725" y="502200"/>
                <a:ext cx="37725" cy="32625"/>
              </a:xfrm>
              <a:custGeom>
                <a:rect b="b" l="l" r="r" t="t"/>
                <a:pathLst>
                  <a:path extrusionOk="0" h="1305" w="1509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36"/>
              <p:cNvSpPr/>
              <p:nvPr/>
            </p:nvSpPr>
            <p:spPr>
              <a:xfrm>
                <a:off x="6164800" y="488900"/>
                <a:ext cx="68500" cy="59225"/>
              </a:xfrm>
              <a:custGeom>
                <a:rect b="b" l="l" r="r" t="t"/>
                <a:pathLst>
                  <a:path extrusionOk="0" h="2369" w="274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6"/>
              <p:cNvSpPr/>
              <p:nvPr/>
            </p:nvSpPr>
            <p:spPr>
              <a:xfrm>
                <a:off x="6184100" y="502200"/>
                <a:ext cx="37775" cy="32625"/>
              </a:xfrm>
              <a:custGeom>
                <a:rect b="b" l="l" r="r" t="t"/>
                <a:pathLst>
                  <a:path extrusionOk="0" h="1305" w="1511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6"/>
              <p:cNvSpPr/>
              <p:nvPr/>
            </p:nvSpPr>
            <p:spPr>
              <a:xfrm>
                <a:off x="5555425" y="2206100"/>
                <a:ext cx="29525" cy="62150"/>
              </a:xfrm>
              <a:custGeom>
                <a:rect b="b" l="l" r="r" t="t"/>
                <a:pathLst>
                  <a:path extrusionOk="0" h="2486" w="1181">
                    <a:moveTo>
                      <a:pt x="590" y="1"/>
                    </a:moveTo>
                    <a:cubicBezTo>
                      <a:pt x="267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7" y="2486"/>
                      <a:pt x="590" y="2486"/>
                    </a:cubicBezTo>
                    <a:cubicBezTo>
                      <a:pt x="914" y="2486"/>
                      <a:pt x="1180" y="2225"/>
                      <a:pt x="1180" y="1896"/>
                    </a:cubicBezTo>
                    <a:lnTo>
                      <a:pt x="1180" y="591"/>
                    </a:lnTo>
                    <a:cubicBezTo>
                      <a:pt x="1180" y="263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6"/>
              <p:cNvSpPr/>
              <p:nvPr/>
            </p:nvSpPr>
            <p:spPr>
              <a:xfrm>
                <a:off x="5306650" y="2206100"/>
                <a:ext cx="29550" cy="62150"/>
              </a:xfrm>
              <a:custGeom>
                <a:rect b="b" l="l" r="r" t="t"/>
                <a:pathLst>
                  <a:path extrusionOk="0" h="2486" w="1182">
                    <a:moveTo>
                      <a:pt x="591" y="1"/>
                    </a:moveTo>
                    <a:cubicBezTo>
                      <a:pt x="266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6" y="2486"/>
                      <a:pt x="591" y="2486"/>
                    </a:cubicBezTo>
                    <a:cubicBezTo>
                      <a:pt x="919" y="2486"/>
                      <a:pt x="1181" y="2225"/>
                      <a:pt x="1181" y="1896"/>
                    </a:cubicBezTo>
                    <a:lnTo>
                      <a:pt x="1181" y="591"/>
                    </a:lnTo>
                    <a:cubicBezTo>
                      <a:pt x="1181" y="263"/>
                      <a:pt x="919" y="1"/>
                      <a:pt x="59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6"/>
              <p:cNvSpPr/>
              <p:nvPr/>
            </p:nvSpPr>
            <p:spPr>
              <a:xfrm>
                <a:off x="5607550" y="2052650"/>
                <a:ext cx="37450" cy="140150"/>
              </a:xfrm>
              <a:custGeom>
                <a:rect b="b" l="l" r="r" t="t"/>
                <a:pathLst>
                  <a:path extrusionOk="0" h="5606" w="1498">
                    <a:moveTo>
                      <a:pt x="747" y="1"/>
                    </a:moveTo>
                    <a:cubicBezTo>
                      <a:pt x="334" y="1"/>
                      <a:pt x="1" y="337"/>
                      <a:pt x="1" y="751"/>
                    </a:cubicBezTo>
                    <a:lnTo>
                      <a:pt x="1" y="4856"/>
                    </a:lnTo>
                    <a:cubicBezTo>
                      <a:pt x="1" y="5268"/>
                      <a:pt x="334" y="5606"/>
                      <a:pt x="747" y="5606"/>
                    </a:cubicBezTo>
                    <a:cubicBezTo>
                      <a:pt x="1160" y="5606"/>
                      <a:pt x="1498" y="5268"/>
                      <a:pt x="1498" y="4856"/>
                    </a:cubicBezTo>
                    <a:lnTo>
                      <a:pt x="1498" y="751"/>
                    </a:lnTo>
                    <a:cubicBezTo>
                      <a:pt x="1498" y="337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6"/>
              <p:cNvSpPr/>
              <p:nvPr/>
            </p:nvSpPr>
            <p:spPr>
              <a:xfrm>
                <a:off x="5607550" y="1687025"/>
                <a:ext cx="37450" cy="140175"/>
              </a:xfrm>
              <a:custGeom>
                <a:rect b="b" l="l" r="r" t="t"/>
                <a:pathLst>
                  <a:path extrusionOk="0" h="5607" w="1498">
                    <a:moveTo>
                      <a:pt x="747" y="1"/>
                    </a:moveTo>
                    <a:cubicBezTo>
                      <a:pt x="334" y="1"/>
                      <a:pt x="1" y="338"/>
                      <a:pt x="1" y="751"/>
                    </a:cubicBezTo>
                    <a:lnTo>
                      <a:pt x="1" y="4857"/>
                    </a:lnTo>
                    <a:cubicBezTo>
                      <a:pt x="1" y="5269"/>
                      <a:pt x="334" y="5607"/>
                      <a:pt x="747" y="5607"/>
                    </a:cubicBezTo>
                    <a:cubicBezTo>
                      <a:pt x="1160" y="5607"/>
                      <a:pt x="1498" y="5269"/>
                      <a:pt x="1498" y="4857"/>
                    </a:cubicBezTo>
                    <a:lnTo>
                      <a:pt x="1498" y="751"/>
                    </a:lnTo>
                    <a:cubicBezTo>
                      <a:pt x="1498" y="338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6"/>
              <p:cNvSpPr/>
              <p:nvPr/>
            </p:nvSpPr>
            <p:spPr>
              <a:xfrm>
                <a:off x="5246725" y="2052650"/>
                <a:ext cx="37300" cy="140150"/>
              </a:xfrm>
              <a:custGeom>
                <a:rect b="b" l="l" r="r" t="t"/>
                <a:pathLst>
                  <a:path extrusionOk="0" h="5606" w="1492">
                    <a:moveTo>
                      <a:pt x="746" y="1"/>
                    </a:moveTo>
                    <a:cubicBezTo>
                      <a:pt x="334" y="1"/>
                      <a:pt x="0" y="337"/>
                      <a:pt x="0" y="751"/>
                    </a:cubicBezTo>
                    <a:lnTo>
                      <a:pt x="0" y="4856"/>
                    </a:lnTo>
                    <a:cubicBezTo>
                      <a:pt x="0" y="5268"/>
                      <a:pt x="334" y="5606"/>
                      <a:pt x="746" y="5606"/>
                    </a:cubicBezTo>
                    <a:cubicBezTo>
                      <a:pt x="1159" y="5606"/>
                      <a:pt x="1492" y="5268"/>
                      <a:pt x="1492" y="4856"/>
                    </a:cubicBezTo>
                    <a:lnTo>
                      <a:pt x="1492" y="751"/>
                    </a:lnTo>
                    <a:cubicBezTo>
                      <a:pt x="1492" y="337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6"/>
              <p:cNvSpPr/>
              <p:nvPr/>
            </p:nvSpPr>
            <p:spPr>
              <a:xfrm>
                <a:off x="5246725" y="1687025"/>
                <a:ext cx="37300" cy="140175"/>
              </a:xfrm>
              <a:custGeom>
                <a:rect b="b" l="l" r="r" t="t"/>
                <a:pathLst>
                  <a:path extrusionOk="0" h="5607" w="1492">
                    <a:moveTo>
                      <a:pt x="746" y="1"/>
                    </a:moveTo>
                    <a:cubicBezTo>
                      <a:pt x="334" y="1"/>
                      <a:pt x="0" y="338"/>
                      <a:pt x="0" y="751"/>
                    </a:cubicBezTo>
                    <a:lnTo>
                      <a:pt x="0" y="4857"/>
                    </a:lnTo>
                    <a:cubicBezTo>
                      <a:pt x="0" y="5269"/>
                      <a:pt x="334" y="5607"/>
                      <a:pt x="746" y="5607"/>
                    </a:cubicBezTo>
                    <a:cubicBezTo>
                      <a:pt x="1159" y="5607"/>
                      <a:pt x="1492" y="5269"/>
                      <a:pt x="1492" y="4857"/>
                    </a:cubicBezTo>
                    <a:lnTo>
                      <a:pt x="1492" y="751"/>
                    </a:lnTo>
                    <a:cubicBezTo>
                      <a:pt x="1492" y="338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6"/>
              <p:cNvSpPr/>
              <p:nvPr/>
            </p:nvSpPr>
            <p:spPr>
              <a:xfrm>
                <a:off x="5258500" y="1537475"/>
                <a:ext cx="374625" cy="712275"/>
              </a:xfrm>
              <a:custGeom>
                <a:rect b="b" l="l" r="r" t="t"/>
                <a:pathLst>
                  <a:path extrusionOk="0" h="28491" w="14985">
                    <a:moveTo>
                      <a:pt x="3684" y="0"/>
                    </a:moveTo>
                    <a:cubicBezTo>
                      <a:pt x="1651" y="0"/>
                      <a:pt x="0" y="1283"/>
                      <a:pt x="0" y="3315"/>
                    </a:cubicBezTo>
                    <a:lnTo>
                      <a:pt x="0" y="28490"/>
                    </a:lnTo>
                    <a:lnTo>
                      <a:pt x="14984" y="28490"/>
                    </a:lnTo>
                    <a:lnTo>
                      <a:pt x="14984" y="3315"/>
                    </a:lnTo>
                    <a:cubicBezTo>
                      <a:pt x="14984" y="1283"/>
                      <a:pt x="13338" y="0"/>
                      <a:pt x="11300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6"/>
              <p:cNvSpPr/>
              <p:nvPr/>
            </p:nvSpPr>
            <p:spPr>
              <a:xfrm>
                <a:off x="5315175" y="1547000"/>
                <a:ext cx="261250" cy="110225"/>
              </a:xfrm>
              <a:custGeom>
                <a:rect b="b" l="l" r="r" t="t"/>
                <a:pathLst>
                  <a:path extrusionOk="0" h="4409" w="10450">
                    <a:moveTo>
                      <a:pt x="2571" y="1"/>
                    </a:moveTo>
                    <a:cubicBezTo>
                      <a:pt x="1156" y="1"/>
                      <a:pt x="1" y="920"/>
                      <a:pt x="1" y="2385"/>
                    </a:cubicBezTo>
                    <a:lnTo>
                      <a:pt x="1" y="3423"/>
                    </a:lnTo>
                    <a:cubicBezTo>
                      <a:pt x="64" y="3481"/>
                      <a:pt x="117" y="3551"/>
                      <a:pt x="148" y="3636"/>
                    </a:cubicBezTo>
                    <a:lnTo>
                      <a:pt x="458" y="4408"/>
                    </a:lnTo>
                    <a:cubicBezTo>
                      <a:pt x="730" y="4204"/>
                      <a:pt x="1058" y="4071"/>
                      <a:pt x="1412" y="4040"/>
                    </a:cubicBezTo>
                    <a:lnTo>
                      <a:pt x="1412" y="3063"/>
                    </a:lnTo>
                    <a:cubicBezTo>
                      <a:pt x="1412" y="1994"/>
                      <a:pt x="2252" y="1324"/>
                      <a:pt x="3290" y="1324"/>
                    </a:cubicBezTo>
                    <a:lnTo>
                      <a:pt x="7165" y="1324"/>
                    </a:lnTo>
                    <a:cubicBezTo>
                      <a:pt x="8199" y="1324"/>
                      <a:pt x="9038" y="1994"/>
                      <a:pt x="9038" y="3063"/>
                    </a:cubicBezTo>
                    <a:lnTo>
                      <a:pt x="9038" y="4040"/>
                    </a:lnTo>
                    <a:cubicBezTo>
                      <a:pt x="9397" y="4071"/>
                      <a:pt x="9721" y="4204"/>
                      <a:pt x="9997" y="4408"/>
                    </a:cubicBezTo>
                    <a:lnTo>
                      <a:pt x="10303" y="3636"/>
                    </a:lnTo>
                    <a:cubicBezTo>
                      <a:pt x="10338" y="3551"/>
                      <a:pt x="10387" y="3481"/>
                      <a:pt x="10450" y="3423"/>
                    </a:cubicBezTo>
                    <a:lnTo>
                      <a:pt x="10450" y="2385"/>
                    </a:lnTo>
                    <a:cubicBezTo>
                      <a:pt x="10450" y="920"/>
                      <a:pt x="9299" y="1"/>
                      <a:pt x="7879" y="1"/>
                    </a:cubicBez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6"/>
              <p:cNvSpPr/>
              <p:nvPr/>
            </p:nvSpPr>
            <p:spPr>
              <a:xfrm>
                <a:off x="5350475" y="1580075"/>
                <a:ext cx="190675" cy="204525"/>
              </a:xfrm>
              <a:custGeom>
                <a:rect b="b" l="l" r="r" t="t"/>
                <a:pathLst>
                  <a:path extrusionOk="0" h="8181" w="7627">
                    <a:moveTo>
                      <a:pt x="1878" y="1"/>
                    </a:moveTo>
                    <a:cubicBezTo>
                      <a:pt x="840" y="1"/>
                      <a:pt x="0" y="671"/>
                      <a:pt x="0" y="1740"/>
                    </a:cubicBezTo>
                    <a:lnTo>
                      <a:pt x="0" y="8180"/>
                    </a:lnTo>
                    <a:lnTo>
                      <a:pt x="7626" y="8180"/>
                    </a:lnTo>
                    <a:lnTo>
                      <a:pt x="7626" y="1740"/>
                    </a:lnTo>
                    <a:cubicBezTo>
                      <a:pt x="7626" y="671"/>
                      <a:pt x="6787" y="1"/>
                      <a:pt x="5753" y="1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6"/>
              <p:cNvSpPr/>
              <p:nvPr/>
            </p:nvSpPr>
            <p:spPr>
              <a:xfrm>
                <a:off x="5306525" y="2037675"/>
                <a:ext cx="277650" cy="191550"/>
              </a:xfrm>
              <a:custGeom>
                <a:rect b="b" l="l" r="r" t="t"/>
                <a:pathLst>
                  <a:path extrusionOk="0" h="7662" w="11106">
                    <a:moveTo>
                      <a:pt x="383" y="0"/>
                    </a:moveTo>
                    <a:cubicBezTo>
                      <a:pt x="170" y="0"/>
                      <a:pt x="1" y="168"/>
                      <a:pt x="1" y="377"/>
                    </a:cubicBezTo>
                    <a:lnTo>
                      <a:pt x="1" y="7279"/>
                    </a:lnTo>
                    <a:cubicBezTo>
                      <a:pt x="1" y="7487"/>
                      <a:pt x="170" y="7661"/>
                      <a:pt x="383" y="7661"/>
                    </a:cubicBezTo>
                    <a:lnTo>
                      <a:pt x="10729" y="7661"/>
                    </a:lnTo>
                    <a:cubicBezTo>
                      <a:pt x="10937" y="7661"/>
                      <a:pt x="11106" y="7487"/>
                      <a:pt x="11106" y="7279"/>
                    </a:cubicBezTo>
                    <a:lnTo>
                      <a:pt x="11106" y="377"/>
                    </a:lnTo>
                    <a:cubicBezTo>
                      <a:pt x="11106" y="168"/>
                      <a:pt x="10937" y="0"/>
                      <a:pt x="1072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6"/>
              <p:cNvSpPr/>
              <p:nvPr/>
            </p:nvSpPr>
            <p:spPr>
              <a:xfrm>
                <a:off x="5436350" y="2167825"/>
                <a:ext cx="19025" cy="81925"/>
              </a:xfrm>
              <a:custGeom>
                <a:rect b="b" l="l" r="r" t="t"/>
                <a:pathLst>
                  <a:path extrusionOk="0" h="3277" w="761">
                    <a:moveTo>
                      <a:pt x="1" y="1"/>
                    </a:moveTo>
                    <a:lnTo>
                      <a:pt x="1" y="3276"/>
                    </a:lnTo>
                    <a:lnTo>
                      <a:pt x="760" y="327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6"/>
              <p:cNvSpPr/>
              <p:nvPr/>
            </p:nvSpPr>
            <p:spPr>
              <a:xfrm>
                <a:off x="5307450" y="1647750"/>
                <a:ext cx="276725" cy="184125"/>
              </a:xfrm>
              <a:custGeom>
                <a:rect b="b" l="l" r="r" t="t"/>
                <a:pathLst>
                  <a:path extrusionOk="0" h="7365" w="11069">
                    <a:moveTo>
                      <a:pt x="1899" y="0"/>
                    </a:moveTo>
                    <a:cubicBezTo>
                      <a:pt x="852" y="0"/>
                      <a:pt x="0" y="853"/>
                      <a:pt x="0" y="1901"/>
                    </a:cubicBezTo>
                    <a:lnTo>
                      <a:pt x="0" y="7364"/>
                    </a:lnTo>
                    <a:lnTo>
                      <a:pt x="11069" y="7364"/>
                    </a:lnTo>
                    <a:lnTo>
                      <a:pt x="11069" y="1901"/>
                    </a:lnTo>
                    <a:cubicBezTo>
                      <a:pt x="11069" y="853"/>
                      <a:pt x="10221" y="0"/>
                      <a:pt x="916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6"/>
              <p:cNvSpPr/>
              <p:nvPr/>
            </p:nvSpPr>
            <p:spPr>
              <a:xfrm>
                <a:off x="5289575" y="1628900"/>
                <a:ext cx="86325" cy="163800"/>
              </a:xfrm>
              <a:custGeom>
                <a:rect b="b" l="l" r="r" t="t"/>
                <a:pathLst>
                  <a:path extrusionOk="0" h="6552" w="3453">
                    <a:moveTo>
                      <a:pt x="641" y="0"/>
                    </a:moveTo>
                    <a:cubicBezTo>
                      <a:pt x="571" y="0"/>
                      <a:pt x="500" y="13"/>
                      <a:pt x="431" y="41"/>
                    </a:cubicBezTo>
                    <a:cubicBezTo>
                      <a:pt x="142" y="156"/>
                      <a:pt x="0" y="488"/>
                      <a:pt x="115" y="781"/>
                    </a:cubicBezTo>
                    <a:lnTo>
                      <a:pt x="2277" y="6196"/>
                    </a:lnTo>
                    <a:cubicBezTo>
                      <a:pt x="2366" y="6418"/>
                      <a:pt x="2583" y="6551"/>
                      <a:pt x="2809" y="6551"/>
                    </a:cubicBezTo>
                    <a:cubicBezTo>
                      <a:pt x="2876" y="6551"/>
                      <a:pt x="2952" y="6538"/>
                      <a:pt x="3018" y="6512"/>
                    </a:cubicBezTo>
                    <a:cubicBezTo>
                      <a:pt x="3311" y="6396"/>
                      <a:pt x="3453" y="6063"/>
                      <a:pt x="3338" y="5770"/>
                    </a:cubicBezTo>
                    <a:lnTo>
                      <a:pt x="1172" y="360"/>
                    </a:lnTo>
                    <a:cubicBezTo>
                      <a:pt x="1083" y="136"/>
                      <a:pt x="868" y="0"/>
                      <a:pt x="641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6"/>
              <p:cNvSpPr/>
              <p:nvPr/>
            </p:nvSpPr>
            <p:spPr>
              <a:xfrm>
                <a:off x="5280250" y="1783250"/>
                <a:ext cx="89000" cy="18975"/>
              </a:xfrm>
              <a:custGeom>
                <a:rect b="b" l="l" r="r" t="t"/>
                <a:pathLst>
                  <a:path extrusionOk="0" h="759" w="3560">
                    <a:moveTo>
                      <a:pt x="378" y="0"/>
                    </a:moveTo>
                    <a:cubicBezTo>
                      <a:pt x="169" y="0"/>
                      <a:pt x="0" y="168"/>
                      <a:pt x="0" y="377"/>
                    </a:cubicBezTo>
                    <a:cubicBezTo>
                      <a:pt x="0" y="590"/>
                      <a:pt x="169" y="759"/>
                      <a:pt x="378" y="759"/>
                    </a:cubicBezTo>
                    <a:lnTo>
                      <a:pt x="3182" y="759"/>
                    </a:lnTo>
                    <a:cubicBezTo>
                      <a:pt x="3391" y="759"/>
                      <a:pt x="3559" y="590"/>
                      <a:pt x="3559" y="377"/>
                    </a:cubicBezTo>
                    <a:cubicBezTo>
                      <a:pt x="3559" y="168"/>
                      <a:pt x="3391" y="0"/>
                      <a:pt x="3182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6"/>
              <p:cNvSpPr/>
              <p:nvPr/>
            </p:nvSpPr>
            <p:spPr>
              <a:xfrm>
                <a:off x="5515675" y="1628900"/>
                <a:ext cx="86475" cy="163800"/>
              </a:xfrm>
              <a:custGeom>
                <a:rect b="b" l="l" r="r" t="t"/>
                <a:pathLst>
                  <a:path extrusionOk="0" h="6552" w="3459">
                    <a:moveTo>
                      <a:pt x="2814" y="0"/>
                    </a:moveTo>
                    <a:cubicBezTo>
                      <a:pt x="2588" y="0"/>
                      <a:pt x="2375" y="136"/>
                      <a:pt x="2283" y="360"/>
                    </a:cubicBezTo>
                    <a:lnTo>
                      <a:pt x="121" y="5770"/>
                    </a:lnTo>
                    <a:cubicBezTo>
                      <a:pt x="1" y="6063"/>
                      <a:pt x="144" y="6396"/>
                      <a:pt x="437" y="6512"/>
                    </a:cubicBezTo>
                    <a:cubicBezTo>
                      <a:pt x="507" y="6538"/>
                      <a:pt x="578" y="6551"/>
                      <a:pt x="650" y="6551"/>
                    </a:cubicBezTo>
                    <a:cubicBezTo>
                      <a:pt x="875" y="6551"/>
                      <a:pt x="1089" y="6418"/>
                      <a:pt x="1178" y="6196"/>
                    </a:cubicBezTo>
                    <a:lnTo>
                      <a:pt x="3344" y="781"/>
                    </a:lnTo>
                    <a:cubicBezTo>
                      <a:pt x="3459" y="488"/>
                      <a:pt x="3317" y="156"/>
                      <a:pt x="3024" y="41"/>
                    </a:cubicBezTo>
                    <a:cubicBezTo>
                      <a:pt x="2955" y="13"/>
                      <a:pt x="2884" y="0"/>
                      <a:pt x="2814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6"/>
              <p:cNvSpPr/>
              <p:nvPr/>
            </p:nvSpPr>
            <p:spPr>
              <a:xfrm>
                <a:off x="5522350" y="1783250"/>
                <a:ext cx="89125" cy="18975"/>
              </a:xfrm>
              <a:custGeom>
                <a:rect b="b" l="l" r="r" t="t"/>
                <a:pathLst>
                  <a:path extrusionOk="0" h="759" w="3565">
                    <a:moveTo>
                      <a:pt x="383" y="0"/>
                    </a:moveTo>
                    <a:cubicBezTo>
                      <a:pt x="174" y="0"/>
                      <a:pt x="0" y="168"/>
                      <a:pt x="0" y="377"/>
                    </a:cubicBezTo>
                    <a:cubicBezTo>
                      <a:pt x="0" y="590"/>
                      <a:pt x="174" y="759"/>
                      <a:pt x="383" y="759"/>
                    </a:cubicBezTo>
                    <a:lnTo>
                      <a:pt x="3183" y="759"/>
                    </a:lnTo>
                    <a:cubicBezTo>
                      <a:pt x="3392" y="759"/>
                      <a:pt x="3564" y="590"/>
                      <a:pt x="3564" y="377"/>
                    </a:cubicBezTo>
                    <a:cubicBezTo>
                      <a:pt x="3564" y="168"/>
                      <a:pt x="3392" y="0"/>
                      <a:pt x="3183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6"/>
              <p:cNvSpPr/>
              <p:nvPr/>
            </p:nvSpPr>
            <p:spPr>
              <a:xfrm>
                <a:off x="5336600" y="1721100"/>
                <a:ext cx="218525" cy="110775"/>
              </a:xfrm>
              <a:custGeom>
                <a:rect b="b" l="l" r="r" t="t"/>
                <a:pathLst>
                  <a:path extrusionOk="0" h="4431" w="8741">
                    <a:moveTo>
                      <a:pt x="0" y="1"/>
                    </a:moveTo>
                    <a:lnTo>
                      <a:pt x="0" y="4430"/>
                    </a:lnTo>
                    <a:lnTo>
                      <a:pt x="8740" y="4430"/>
                    </a:ln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6"/>
              <p:cNvSpPr/>
              <p:nvPr/>
            </p:nvSpPr>
            <p:spPr>
              <a:xfrm>
                <a:off x="5358450" y="1745400"/>
                <a:ext cx="174800" cy="81800"/>
              </a:xfrm>
              <a:custGeom>
                <a:rect b="b" l="l" r="r" t="t"/>
                <a:pathLst>
                  <a:path extrusionOk="0" h="3272" w="6992">
                    <a:moveTo>
                      <a:pt x="1" y="0"/>
                    </a:moveTo>
                    <a:lnTo>
                      <a:pt x="1" y="3272"/>
                    </a:lnTo>
                    <a:lnTo>
                      <a:pt x="6992" y="3272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6"/>
              <p:cNvSpPr/>
              <p:nvPr/>
            </p:nvSpPr>
            <p:spPr>
              <a:xfrm>
                <a:off x="5347700" y="1656625"/>
                <a:ext cx="76025" cy="19350"/>
              </a:xfrm>
              <a:custGeom>
                <a:rect b="b" l="l" r="r" t="t"/>
                <a:pathLst>
                  <a:path extrusionOk="0" h="774" w="3041">
                    <a:moveTo>
                      <a:pt x="1478" y="1"/>
                    </a:moveTo>
                    <a:cubicBezTo>
                      <a:pt x="1467" y="1"/>
                      <a:pt x="1457" y="1"/>
                      <a:pt x="1447" y="1"/>
                    </a:cubicBezTo>
                    <a:cubicBezTo>
                      <a:pt x="1341" y="1"/>
                      <a:pt x="1239" y="5"/>
                      <a:pt x="1133" y="18"/>
                    </a:cubicBezTo>
                    <a:cubicBezTo>
                      <a:pt x="1031" y="32"/>
                      <a:pt x="928" y="45"/>
                      <a:pt x="826" y="77"/>
                    </a:cubicBezTo>
                    <a:cubicBezTo>
                      <a:pt x="728" y="98"/>
                      <a:pt x="635" y="134"/>
                      <a:pt x="547" y="169"/>
                    </a:cubicBezTo>
                    <a:cubicBezTo>
                      <a:pt x="458" y="210"/>
                      <a:pt x="378" y="263"/>
                      <a:pt x="307" y="307"/>
                    </a:cubicBezTo>
                    <a:cubicBezTo>
                      <a:pt x="236" y="364"/>
                      <a:pt x="178" y="413"/>
                      <a:pt x="134" y="471"/>
                    </a:cubicBezTo>
                    <a:cubicBezTo>
                      <a:pt x="94" y="534"/>
                      <a:pt x="58" y="577"/>
                      <a:pt x="41" y="626"/>
                    </a:cubicBezTo>
                    <a:cubicBezTo>
                      <a:pt x="5" y="724"/>
                      <a:pt x="1" y="773"/>
                      <a:pt x="1" y="773"/>
                    </a:cubicBezTo>
                    <a:cubicBezTo>
                      <a:pt x="1" y="773"/>
                      <a:pt x="54" y="747"/>
                      <a:pt x="125" y="702"/>
                    </a:cubicBezTo>
                    <a:cubicBezTo>
                      <a:pt x="160" y="680"/>
                      <a:pt x="218" y="671"/>
                      <a:pt x="263" y="649"/>
                    </a:cubicBezTo>
                    <a:cubicBezTo>
                      <a:pt x="316" y="626"/>
                      <a:pt x="382" y="626"/>
                      <a:pt x="445" y="609"/>
                    </a:cubicBezTo>
                    <a:cubicBezTo>
                      <a:pt x="511" y="600"/>
                      <a:pt x="582" y="587"/>
                      <a:pt x="658" y="587"/>
                    </a:cubicBezTo>
                    <a:cubicBezTo>
                      <a:pt x="738" y="583"/>
                      <a:pt x="818" y="573"/>
                      <a:pt x="902" y="573"/>
                    </a:cubicBezTo>
                    <a:cubicBezTo>
                      <a:pt x="944" y="571"/>
                      <a:pt x="988" y="571"/>
                      <a:pt x="1033" y="571"/>
                    </a:cubicBezTo>
                    <a:cubicBezTo>
                      <a:pt x="1078" y="571"/>
                      <a:pt x="1124" y="571"/>
                      <a:pt x="1168" y="569"/>
                    </a:cubicBezTo>
                    <a:lnTo>
                      <a:pt x="1452" y="569"/>
                    </a:lnTo>
                    <a:cubicBezTo>
                      <a:pt x="1830" y="569"/>
                      <a:pt x="2225" y="551"/>
                      <a:pt x="2530" y="503"/>
                    </a:cubicBezTo>
                    <a:cubicBezTo>
                      <a:pt x="2682" y="476"/>
                      <a:pt x="2815" y="444"/>
                      <a:pt x="2899" y="413"/>
                    </a:cubicBezTo>
                    <a:cubicBezTo>
                      <a:pt x="2987" y="387"/>
                      <a:pt x="3041" y="364"/>
                      <a:pt x="3041" y="364"/>
                    </a:cubicBezTo>
                    <a:cubicBezTo>
                      <a:pt x="3041" y="364"/>
                      <a:pt x="2987" y="338"/>
                      <a:pt x="2903" y="303"/>
                    </a:cubicBezTo>
                    <a:cubicBezTo>
                      <a:pt x="2819" y="267"/>
                      <a:pt x="2699" y="223"/>
                      <a:pt x="2553" y="174"/>
                    </a:cubicBezTo>
                    <a:cubicBezTo>
                      <a:pt x="2271" y="83"/>
                      <a:pt x="1884" y="1"/>
                      <a:pt x="1478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6"/>
              <p:cNvSpPr/>
              <p:nvPr/>
            </p:nvSpPr>
            <p:spPr>
              <a:xfrm>
                <a:off x="5253375" y="1711900"/>
                <a:ext cx="44625" cy="44625"/>
              </a:xfrm>
              <a:custGeom>
                <a:rect b="b" l="l" r="r" t="t"/>
                <a:pathLst>
                  <a:path extrusionOk="0" h="1785" w="1785">
                    <a:moveTo>
                      <a:pt x="1785" y="0"/>
                    </a:moveTo>
                    <a:lnTo>
                      <a:pt x="1" y="1301"/>
                    </a:lnTo>
                    <a:lnTo>
                      <a:pt x="1" y="1785"/>
                    </a:lnTo>
                    <a:lnTo>
                      <a:pt x="1785" y="163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6"/>
              <p:cNvSpPr/>
              <p:nvPr/>
            </p:nvSpPr>
            <p:spPr>
              <a:xfrm>
                <a:off x="5593575" y="1711900"/>
                <a:ext cx="44775" cy="44625"/>
              </a:xfrm>
              <a:custGeom>
                <a:rect b="b" l="l" r="r" t="t"/>
                <a:pathLst>
                  <a:path extrusionOk="0" h="1785" w="1791">
                    <a:moveTo>
                      <a:pt x="1" y="0"/>
                    </a:moveTo>
                    <a:lnTo>
                      <a:pt x="1" y="1633"/>
                    </a:lnTo>
                    <a:lnTo>
                      <a:pt x="1790" y="1785"/>
                    </a:lnTo>
                    <a:lnTo>
                      <a:pt x="1790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6"/>
              <p:cNvSpPr/>
              <p:nvPr/>
            </p:nvSpPr>
            <p:spPr>
              <a:xfrm>
                <a:off x="5276350" y="1601600"/>
                <a:ext cx="11250" cy="109200"/>
              </a:xfrm>
              <a:custGeom>
                <a:rect b="b" l="l" r="r" t="t"/>
                <a:pathLst>
                  <a:path extrusionOk="0" h="4368" w="450">
                    <a:moveTo>
                      <a:pt x="227" y="0"/>
                    </a:moveTo>
                    <a:cubicBezTo>
                      <a:pt x="103" y="0"/>
                      <a:pt x="1" y="98"/>
                      <a:pt x="1" y="222"/>
                    </a:cubicBezTo>
                    <a:lnTo>
                      <a:pt x="1" y="4146"/>
                    </a:lnTo>
                    <a:cubicBezTo>
                      <a:pt x="1" y="4265"/>
                      <a:pt x="103" y="4368"/>
                      <a:pt x="227" y="4368"/>
                    </a:cubicBezTo>
                    <a:cubicBezTo>
                      <a:pt x="351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6"/>
              <p:cNvSpPr/>
              <p:nvPr/>
            </p:nvSpPr>
            <p:spPr>
              <a:xfrm>
                <a:off x="5604025" y="1601600"/>
                <a:ext cx="11225" cy="109200"/>
              </a:xfrm>
              <a:custGeom>
                <a:rect b="b" l="l" r="r" t="t"/>
                <a:pathLst>
                  <a:path extrusionOk="0" h="4368" w="449">
                    <a:moveTo>
                      <a:pt x="227" y="0"/>
                    </a:moveTo>
                    <a:cubicBezTo>
                      <a:pt x="102" y="0"/>
                      <a:pt x="0" y="98"/>
                      <a:pt x="0" y="222"/>
                    </a:cubicBezTo>
                    <a:lnTo>
                      <a:pt x="0" y="4146"/>
                    </a:lnTo>
                    <a:cubicBezTo>
                      <a:pt x="0" y="4265"/>
                      <a:pt x="102" y="4368"/>
                      <a:pt x="227" y="4368"/>
                    </a:cubicBezTo>
                    <a:cubicBezTo>
                      <a:pt x="346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6"/>
              <p:cNvSpPr/>
              <p:nvPr/>
            </p:nvSpPr>
            <p:spPr>
              <a:xfrm>
                <a:off x="5274150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2045" y="1"/>
                    </a:moveTo>
                    <a:cubicBezTo>
                      <a:pt x="1738" y="1"/>
                      <a:pt x="1332" y="204"/>
                      <a:pt x="1070" y="311"/>
                    </a:cubicBezTo>
                    <a:cubicBezTo>
                      <a:pt x="524" y="528"/>
                      <a:pt x="1" y="888"/>
                      <a:pt x="324" y="1465"/>
                    </a:cubicBezTo>
                    <a:cubicBezTo>
                      <a:pt x="452" y="1689"/>
                      <a:pt x="624" y="1775"/>
                      <a:pt x="813" y="1775"/>
                    </a:cubicBezTo>
                    <a:cubicBezTo>
                      <a:pt x="1212" y="1775"/>
                      <a:pt x="1688" y="1395"/>
                      <a:pt x="1988" y="1128"/>
                    </a:cubicBezTo>
                    <a:cubicBezTo>
                      <a:pt x="2308" y="848"/>
                      <a:pt x="2627" y="586"/>
                      <a:pt x="2397" y="182"/>
                    </a:cubicBezTo>
                    <a:cubicBezTo>
                      <a:pt x="2323" y="49"/>
                      <a:pt x="2196" y="1"/>
                      <a:pt x="2045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6"/>
              <p:cNvSpPr/>
              <p:nvPr/>
            </p:nvSpPr>
            <p:spPr>
              <a:xfrm>
                <a:off x="5284800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1124" y="1"/>
                    </a:moveTo>
                    <a:cubicBezTo>
                      <a:pt x="955" y="1"/>
                      <a:pt x="733" y="111"/>
                      <a:pt x="591" y="168"/>
                    </a:cubicBezTo>
                    <a:cubicBezTo>
                      <a:pt x="288" y="291"/>
                      <a:pt x="1" y="487"/>
                      <a:pt x="177" y="807"/>
                    </a:cubicBezTo>
                    <a:cubicBezTo>
                      <a:pt x="247" y="929"/>
                      <a:pt x="341" y="976"/>
                      <a:pt x="444" y="976"/>
                    </a:cubicBezTo>
                    <a:cubicBezTo>
                      <a:pt x="664" y="976"/>
                      <a:pt x="927" y="765"/>
                      <a:pt x="1097" y="620"/>
                    </a:cubicBezTo>
                    <a:cubicBezTo>
                      <a:pt x="1269" y="465"/>
                      <a:pt x="1447" y="322"/>
                      <a:pt x="1318" y="101"/>
                    </a:cubicBezTo>
                    <a:cubicBezTo>
                      <a:pt x="1277" y="27"/>
                      <a:pt x="1207" y="1"/>
                      <a:pt x="112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6"/>
              <p:cNvSpPr/>
              <p:nvPr/>
            </p:nvSpPr>
            <p:spPr>
              <a:xfrm>
                <a:off x="5551875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581" y="1"/>
                    </a:moveTo>
                    <a:cubicBezTo>
                      <a:pt x="430" y="1"/>
                      <a:pt x="302" y="49"/>
                      <a:pt x="226" y="182"/>
                    </a:cubicBezTo>
                    <a:cubicBezTo>
                      <a:pt x="1" y="586"/>
                      <a:pt x="316" y="848"/>
                      <a:pt x="635" y="1128"/>
                    </a:cubicBezTo>
                    <a:cubicBezTo>
                      <a:pt x="939" y="1395"/>
                      <a:pt x="1416" y="1775"/>
                      <a:pt x="1815" y="1775"/>
                    </a:cubicBezTo>
                    <a:cubicBezTo>
                      <a:pt x="2004" y="1775"/>
                      <a:pt x="2176" y="1689"/>
                      <a:pt x="2304" y="1465"/>
                    </a:cubicBezTo>
                    <a:cubicBezTo>
                      <a:pt x="2627" y="888"/>
                      <a:pt x="2100" y="528"/>
                      <a:pt x="1554" y="311"/>
                    </a:cubicBezTo>
                    <a:cubicBezTo>
                      <a:pt x="1295" y="204"/>
                      <a:pt x="890" y="1"/>
                      <a:pt x="581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6"/>
              <p:cNvSpPr/>
              <p:nvPr/>
            </p:nvSpPr>
            <p:spPr>
              <a:xfrm>
                <a:off x="5570725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320" y="1"/>
                    </a:moveTo>
                    <a:cubicBezTo>
                      <a:pt x="236" y="1"/>
                      <a:pt x="166" y="27"/>
                      <a:pt x="125" y="101"/>
                    </a:cubicBezTo>
                    <a:cubicBezTo>
                      <a:pt x="1" y="322"/>
                      <a:pt x="174" y="465"/>
                      <a:pt x="351" y="620"/>
                    </a:cubicBezTo>
                    <a:cubicBezTo>
                      <a:pt x="517" y="765"/>
                      <a:pt x="779" y="976"/>
                      <a:pt x="999" y="976"/>
                    </a:cubicBezTo>
                    <a:cubicBezTo>
                      <a:pt x="1102" y="976"/>
                      <a:pt x="1196" y="929"/>
                      <a:pt x="1266" y="807"/>
                    </a:cubicBezTo>
                    <a:cubicBezTo>
                      <a:pt x="1447" y="487"/>
                      <a:pt x="1154" y="291"/>
                      <a:pt x="857" y="168"/>
                    </a:cubicBezTo>
                    <a:cubicBezTo>
                      <a:pt x="712" y="111"/>
                      <a:pt x="488" y="1"/>
                      <a:pt x="320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6"/>
              <p:cNvSpPr/>
              <p:nvPr/>
            </p:nvSpPr>
            <p:spPr>
              <a:xfrm>
                <a:off x="5271700" y="1827175"/>
                <a:ext cx="348225" cy="359325"/>
              </a:xfrm>
              <a:custGeom>
                <a:rect b="b" l="l" r="r" t="t"/>
                <a:pathLst>
                  <a:path extrusionOk="0" h="14373" w="13929">
                    <a:moveTo>
                      <a:pt x="1" y="1"/>
                    </a:moveTo>
                    <a:lnTo>
                      <a:pt x="1" y="14373"/>
                    </a:lnTo>
                    <a:lnTo>
                      <a:pt x="13928" y="14373"/>
                    </a:lnTo>
                    <a:lnTo>
                      <a:pt x="13928" y="1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6"/>
              <p:cNvSpPr/>
              <p:nvPr/>
            </p:nvSpPr>
            <p:spPr>
              <a:xfrm>
                <a:off x="5306525" y="1863025"/>
                <a:ext cx="278675" cy="287525"/>
              </a:xfrm>
              <a:custGeom>
                <a:rect b="b" l="l" r="r" t="t"/>
                <a:pathLst>
                  <a:path extrusionOk="0" h="11501" w="11147">
                    <a:moveTo>
                      <a:pt x="1" y="0"/>
                    </a:moveTo>
                    <a:lnTo>
                      <a:pt x="1" y="11500"/>
                    </a:lnTo>
                    <a:lnTo>
                      <a:pt x="11146" y="11500"/>
                    </a:lnTo>
                    <a:lnTo>
                      <a:pt x="11146" y="0"/>
                    </a:lnTo>
                    <a:close/>
                  </a:path>
                </a:pathLst>
              </a:custGeom>
              <a:solidFill>
                <a:srgbClr val="6271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8" name="Google Shape;968;p36"/>
            <p:cNvGrpSpPr/>
            <p:nvPr/>
          </p:nvGrpSpPr>
          <p:grpSpPr>
            <a:xfrm rot="-1799968">
              <a:off x="4850261" y="756299"/>
              <a:ext cx="1854398" cy="83318"/>
              <a:chOff x="5641750" y="2340275"/>
              <a:chExt cx="845200" cy="37975"/>
            </a:xfrm>
          </p:grpSpPr>
          <p:sp>
            <p:nvSpPr>
              <p:cNvPr id="969" name="Google Shape;969;p36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6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1" name="Google Shape;971;p36"/>
          <p:cNvSpPr txBox="1"/>
          <p:nvPr>
            <p:ph idx="1" type="subTitle"/>
          </p:nvPr>
        </p:nvSpPr>
        <p:spPr>
          <a:xfrm>
            <a:off x="0" y="1615725"/>
            <a:ext cx="4302600" cy="26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busca reducir el tiempo que usan los guardias de seguridad para registrar  los vehículos que están a punto de ingresar a algún área de acceso privado. </a:t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 tener una mayor seguridad y control de acceso dentro del establecimiento.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6" name="Google Shape;976;p37"/>
          <p:cNvCxnSpPr>
            <a:stCxn id="977" idx="3"/>
            <a:endCxn id="978" idx="1"/>
          </p:cNvCxnSpPr>
          <p:nvPr/>
        </p:nvCxnSpPr>
        <p:spPr>
          <a:xfrm>
            <a:off x="2455740" y="590220"/>
            <a:ext cx="4042800" cy="7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37"/>
          <p:cNvSpPr txBox="1"/>
          <p:nvPr/>
        </p:nvSpPr>
        <p:spPr>
          <a:xfrm>
            <a:off x="946140" y="407370"/>
            <a:ext cx="15096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ALCANCE</a:t>
            </a:r>
            <a:endParaRPr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79" name="Google Shape;979;p37"/>
          <p:cNvSpPr txBox="1"/>
          <p:nvPr/>
        </p:nvSpPr>
        <p:spPr>
          <a:xfrm>
            <a:off x="448775" y="883350"/>
            <a:ext cx="2530200" cy="2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Desarrollar un código capaz de crear una base de datos, de entradas de visitantes, por medio de un algoritmo capaz de analizar imágenes de una cámara; incluir una etapa que controlará la pluma por medio de un arduino.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0" name="Google Shape;980;p37"/>
          <p:cNvSpPr txBox="1"/>
          <p:nvPr/>
        </p:nvSpPr>
        <p:spPr>
          <a:xfrm>
            <a:off x="3805462" y="407375"/>
            <a:ext cx="15096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OBJETIVO </a:t>
            </a:r>
            <a:endParaRPr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81" name="Google Shape;981;p37"/>
          <p:cNvSpPr txBox="1"/>
          <p:nvPr/>
        </p:nvSpPr>
        <p:spPr>
          <a:xfrm>
            <a:off x="3469675" y="828275"/>
            <a:ext cx="25302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Control de acceso: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Eficiente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Automatizado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Seguro y controlado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Evitando </a:t>
            </a: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la pérdida de datos dentro de hojas de registro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Controlado con un microcontrolador (arduino)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8" name="Google Shape;978;p37"/>
          <p:cNvSpPr txBox="1"/>
          <p:nvPr/>
        </p:nvSpPr>
        <p:spPr>
          <a:xfrm>
            <a:off x="6498600" y="311300"/>
            <a:ext cx="1981800" cy="57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OBJETIVOS </a:t>
            </a:r>
            <a:r>
              <a:rPr b="1"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ESPECÍFICOS</a:t>
            </a:r>
            <a:endParaRPr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82" name="Google Shape;982;p37"/>
          <p:cNvSpPr txBox="1"/>
          <p:nvPr/>
        </p:nvSpPr>
        <p:spPr>
          <a:xfrm>
            <a:off x="6258175" y="883350"/>
            <a:ext cx="28857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Capacidad para registrar durante las 24 horas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Reducción del tiempo promedio de registro con guardia de seguridad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Mantener un costo que sea atractivo para el mercado competente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83" name="Google Shape;983;p37"/>
          <p:cNvGrpSpPr/>
          <p:nvPr/>
        </p:nvGrpSpPr>
        <p:grpSpPr>
          <a:xfrm>
            <a:off x="4217878" y="3314648"/>
            <a:ext cx="888734" cy="967518"/>
            <a:chOff x="5393564" y="872537"/>
            <a:chExt cx="2437559" cy="2952450"/>
          </a:xfrm>
        </p:grpSpPr>
        <p:sp>
          <p:nvSpPr>
            <p:cNvPr id="984" name="Google Shape;984;p37"/>
            <p:cNvSpPr/>
            <p:nvPr/>
          </p:nvSpPr>
          <p:spPr>
            <a:xfrm>
              <a:off x="5393564" y="872537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5398598" y="875414"/>
              <a:ext cx="1423917" cy="2917931"/>
            </a:xfrm>
            <a:custGeom>
              <a:rect b="b" l="l" r="r" t="t"/>
              <a:pathLst>
                <a:path extrusionOk="0" h="8115" w="396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5403272" y="880448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5407947" y="885122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5411183" y="890156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5416217" y="894471"/>
              <a:ext cx="1425355" cy="2917931"/>
            </a:xfrm>
            <a:custGeom>
              <a:rect b="b" l="l" r="r" t="t"/>
              <a:pathLst>
                <a:path extrusionOk="0" h="8115" w="3964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5420891" y="899505"/>
              <a:ext cx="1425355" cy="2917571"/>
            </a:xfrm>
            <a:custGeom>
              <a:rect b="b" l="l" r="r" t="t"/>
              <a:pathLst>
                <a:path extrusionOk="0" h="8114" w="3964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5425566" y="902741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5430240" y="907416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5716102" y="872537"/>
              <a:ext cx="1792481" cy="2591799"/>
            </a:xfrm>
            <a:custGeom>
              <a:rect b="b" l="l" r="r" t="t"/>
              <a:pathLst>
                <a:path extrusionOk="0" h="7208" w="4985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5393564" y="3425510"/>
              <a:ext cx="2437559" cy="390136"/>
            </a:xfrm>
            <a:custGeom>
              <a:rect b="b" l="l" r="r" t="t"/>
              <a:pathLst>
                <a:path extrusionOk="0" h="1085" w="6779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6146873" y="1556806"/>
              <a:ext cx="930940" cy="262488"/>
            </a:xfrm>
            <a:custGeom>
              <a:rect b="b" l="l" r="r" t="t"/>
              <a:pathLst>
                <a:path extrusionOk="0" h="730" w="2589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6021022" y="2037196"/>
              <a:ext cx="1182642" cy="260690"/>
            </a:xfrm>
            <a:custGeom>
              <a:rect b="b" l="l" r="r" t="t"/>
              <a:pathLst>
                <a:path extrusionOk="0" h="725" w="3289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6611443" y="2193970"/>
              <a:ext cx="887431" cy="1231895"/>
            </a:xfrm>
            <a:custGeom>
              <a:rect b="b" l="l" r="r" t="t"/>
              <a:pathLst>
                <a:path extrusionOk="0" h="3426" w="2468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6611443" y="1818935"/>
              <a:ext cx="523541" cy="218620"/>
            </a:xfrm>
            <a:custGeom>
              <a:rect b="b" l="l" r="r" t="t"/>
              <a:pathLst>
                <a:path extrusionOk="0" h="608" w="1456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6611443" y="872537"/>
              <a:ext cx="426456" cy="791419"/>
            </a:xfrm>
            <a:custGeom>
              <a:rect b="b" l="l" r="r" t="t"/>
              <a:pathLst>
                <a:path extrusionOk="0" h="2201" w="1186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6611443" y="3425510"/>
              <a:ext cx="1219678" cy="390136"/>
            </a:xfrm>
            <a:custGeom>
              <a:rect b="b" l="l" r="r" t="t"/>
              <a:pathLst>
                <a:path extrusionOk="0" h="1085" w="3392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6611443" y="1556806"/>
              <a:ext cx="466369" cy="262488"/>
            </a:xfrm>
            <a:custGeom>
              <a:rect b="b" l="l" r="r" t="t"/>
              <a:pathLst>
                <a:path extrusionOk="0" h="730" w="1297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6611443" y="2037196"/>
              <a:ext cx="592220" cy="260690"/>
            </a:xfrm>
            <a:custGeom>
              <a:rect b="b" l="l" r="r" t="t"/>
              <a:pathLst>
                <a:path extrusionOk="0" h="725" w="1647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37"/>
          <p:cNvGrpSpPr/>
          <p:nvPr/>
        </p:nvGrpSpPr>
        <p:grpSpPr>
          <a:xfrm>
            <a:off x="6877765" y="3238448"/>
            <a:ext cx="888734" cy="967518"/>
            <a:chOff x="5393564" y="872537"/>
            <a:chExt cx="2437559" cy="2952450"/>
          </a:xfrm>
        </p:grpSpPr>
        <p:sp>
          <p:nvSpPr>
            <p:cNvPr id="1004" name="Google Shape;1004;p37"/>
            <p:cNvSpPr/>
            <p:nvPr/>
          </p:nvSpPr>
          <p:spPr>
            <a:xfrm>
              <a:off x="5393564" y="872537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5398598" y="875414"/>
              <a:ext cx="1423917" cy="2917931"/>
            </a:xfrm>
            <a:custGeom>
              <a:rect b="b" l="l" r="r" t="t"/>
              <a:pathLst>
                <a:path extrusionOk="0" h="8115" w="396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5403272" y="880448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5407947" y="885122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5411183" y="890156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5416217" y="894471"/>
              <a:ext cx="1425355" cy="2917931"/>
            </a:xfrm>
            <a:custGeom>
              <a:rect b="b" l="l" r="r" t="t"/>
              <a:pathLst>
                <a:path extrusionOk="0" h="8115" w="3964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5420891" y="899505"/>
              <a:ext cx="1425355" cy="2917571"/>
            </a:xfrm>
            <a:custGeom>
              <a:rect b="b" l="l" r="r" t="t"/>
              <a:pathLst>
                <a:path extrusionOk="0" h="8114" w="3964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5425566" y="902741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5430240" y="907416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5716102" y="872537"/>
              <a:ext cx="1792481" cy="2591799"/>
            </a:xfrm>
            <a:custGeom>
              <a:rect b="b" l="l" r="r" t="t"/>
              <a:pathLst>
                <a:path extrusionOk="0" h="7208" w="4985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5393564" y="3425510"/>
              <a:ext cx="2437559" cy="390136"/>
            </a:xfrm>
            <a:custGeom>
              <a:rect b="b" l="l" r="r" t="t"/>
              <a:pathLst>
                <a:path extrusionOk="0" h="1085" w="6779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6146873" y="1556806"/>
              <a:ext cx="930940" cy="262488"/>
            </a:xfrm>
            <a:custGeom>
              <a:rect b="b" l="l" r="r" t="t"/>
              <a:pathLst>
                <a:path extrusionOk="0" h="730" w="2589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6021022" y="2037196"/>
              <a:ext cx="1182642" cy="260690"/>
            </a:xfrm>
            <a:custGeom>
              <a:rect b="b" l="l" r="r" t="t"/>
              <a:pathLst>
                <a:path extrusionOk="0" h="725" w="3289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6611443" y="2193970"/>
              <a:ext cx="887431" cy="1231895"/>
            </a:xfrm>
            <a:custGeom>
              <a:rect b="b" l="l" r="r" t="t"/>
              <a:pathLst>
                <a:path extrusionOk="0" h="3426" w="2468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6611443" y="1818935"/>
              <a:ext cx="523541" cy="218620"/>
            </a:xfrm>
            <a:custGeom>
              <a:rect b="b" l="l" r="r" t="t"/>
              <a:pathLst>
                <a:path extrusionOk="0" h="608" w="1456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6611443" y="872537"/>
              <a:ext cx="426456" cy="791419"/>
            </a:xfrm>
            <a:custGeom>
              <a:rect b="b" l="l" r="r" t="t"/>
              <a:pathLst>
                <a:path extrusionOk="0" h="2201" w="1186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6611443" y="3425510"/>
              <a:ext cx="1219678" cy="390136"/>
            </a:xfrm>
            <a:custGeom>
              <a:rect b="b" l="l" r="r" t="t"/>
              <a:pathLst>
                <a:path extrusionOk="0" h="1085" w="3392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6611443" y="1556806"/>
              <a:ext cx="466369" cy="262488"/>
            </a:xfrm>
            <a:custGeom>
              <a:rect b="b" l="l" r="r" t="t"/>
              <a:pathLst>
                <a:path extrusionOk="0" h="730" w="1297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6611443" y="2037196"/>
              <a:ext cx="592220" cy="260690"/>
            </a:xfrm>
            <a:custGeom>
              <a:rect b="b" l="l" r="r" t="t"/>
              <a:pathLst>
                <a:path extrusionOk="0" h="725" w="1647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37"/>
          <p:cNvGrpSpPr/>
          <p:nvPr/>
        </p:nvGrpSpPr>
        <p:grpSpPr>
          <a:xfrm>
            <a:off x="1510425" y="3266732"/>
            <a:ext cx="888734" cy="967518"/>
            <a:chOff x="5393564" y="872537"/>
            <a:chExt cx="2437559" cy="2952450"/>
          </a:xfrm>
        </p:grpSpPr>
        <p:sp>
          <p:nvSpPr>
            <p:cNvPr id="1024" name="Google Shape;1024;p37"/>
            <p:cNvSpPr/>
            <p:nvPr/>
          </p:nvSpPr>
          <p:spPr>
            <a:xfrm>
              <a:off x="5393564" y="872537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5398598" y="875414"/>
              <a:ext cx="1423917" cy="2917931"/>
            </a:xfrm>
            <a:custGeom>
              <a:rect b="b" l="l" r="r" t="t"/>
              <a:pathLst>
                <a:path extrusionOk="0" h="8115" w="396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5403272" y="880448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5407947" y="885122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5411183" y="890156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5416217" y="894471"/>
              <a:ext cx="1425355" cy="2917931"/>
            </a:xfrm>
            <a:custGeom>
              <a:rect b="b" l="l" r="r" t="t"/>
              <a:pathLst>
                <a:path extrusionOk="0" h="8115" w="3964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5420891" y="899505"/>
              <a:ext cx="1425355" cy="2917571"/>
            </a:xfrm>
            <a:custGeom>
              <a:rect b="b" l="l" r="r" t="t"/>
              <a:pathLst>
                <a:path extrusionOk="0" h="8114" w="3964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425566" y="902741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5430240" y="907416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5716102" y="872537"/>
              <a:ext cx="1792481" cy="2591799"/>
            </a:xfrm>
            <a:custGeom>
              <a:rect b="b" l="l" r="r" t="t"/>
              <a:pathLst>
                <a:path extrusionOk="0" h="7208" w="4985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5393564" y="3425510"/>
              <a:ext cx="2437559" cy="390136"/>
            </a:xfrm>
            <a:custGeom>
              <a:rect b="b" l="l" r="r" t="t"/>
              <a:pathLst>
                <a:path extrusionOk="0" h="1085" w="6779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6146873" y="1556806"/>
              <a:ext cx="930940" cy="262488"/>
            </a:xfrm>
            <a:custGeom>
              <a:rect b="b" l="l" r="r" t="t"/>
              <a:pathLst>
                <a:path extrusionOk="0" h="730" w="2589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6021022" y="2037196"/>
              <a:ext cx="1182642" cy="260690"/>
            </a:xfrm>
            <a:custGeom>
              <a:rect b="b" l="l" r="r" t="t"/>
              <a:pathLst>
                <a:path extrusionOk="0" h="725" w="3289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6611443" y="2193970"/>
              <a:ext cx="887431" cy="1231895"/>
            </a:xfrm>
            <a:custGeom>
              <a:rect b="b" l="l" r="r" t="t"/>
              <a:pathLst>
                <a:path extrusionOk="0" h="3426" w="2468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6611443" y="1818935"/>
              <a:ext cx="523541" cy="218620"/>
            </a:xfrm>
            <a:custGeom>
              <a:rect b="b" l="l" r="r" t="t"/>
              <a:pathLst>
                <a:path extrusionOk="0" h="608" w="1456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6611443" y="872537"/>
              <a:ext cx="426456" cy="791419"/>
            </a:xfrm>
            <a:custGeom>
              <a:rect b="b" l="l" r="r" t="t"/>
              <a:pathLst>
                <a:path extrusionOk="0" h="2201" w="1186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6611443" y="3425510"/>
              <a:ext cx="1219678" cy="390136"/>
            </a:xfrm>
            <a:custGeom>
              <a:rect b="b" l="l" r="r" t="t"/>
              <a:pathLst>
                <a:path extrusionOk="0" h="1085" w="3392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6611443" y="1556806"/>
              <a:ext cx="466369" cy="262488"/>
            </a:xfrm>
            <a:custGeom>
              <a:rect b="b" l="l" r="r" t="t"/>
              <a:pathLst>
                <a:path extrusionOk="0" h="730" w="1297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6611443" y="2037196"/>
              <a:ext cx="592220" cy="260690"/>
            </a:xfrm>
            <a:custGeom>
              <a:rect b="b" l="l" r="r" t="t"/>
              <a:pathLst>
                <a:path extrusionOk="0" h="725" w="1647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8"/>
          <p:cNvSpPr txBox="1"/>
          <p:nvPr/>
        </p:nvSpPr>
        <p:spPr>
          <a:xfrm>
            <a:off x="931050" y="1321500"/>
            <a:ext cx="31296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Registro del 100% de los visitantes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Capacidad de permitir el acceso a 4 vehículos en 1 minuto.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0 pérdidas de documentos o datos durante el proceso de registro.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8" name="Google Shape;1048;p38"/>
          <p:cNvSpPr txBox="1"/>
          <p:nvPr/>
        </p:nvSpPr>
        <p:spPr>
          <a:xfrm>
            <a:off x="931050" y="661975"/>
            <a:ext cx="31296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INDICADORES DE ÉXITO</a:t>
            </a:r>
            <a:endParaRPr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49" name="Google Shape;1049;p38"/>
          <p:cNvSpPr txBox="1"/>
          <p:nvPr/>
        </p:nvSpPr>
        <p:spPr>
          <a:xfrm>
            <a:off x="5106675" y="661975"/>
            <a:ext cx="29094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RESTRICCIONES</a:t>
            </a:r>
            <a:endParaRPr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50" name="Google Shape;1050;p38"/>
          <p:cNvSpPr txBox="1"/>
          <p:nvPr/>
        </p:nvSpPr>
        <p:spPr>
          <a:xfrm>
            <a:off x="4947225" y="1311125"/>
            <a:ext cx="3129600" cy="1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Resolución de la cámara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Espacio para la colocación de los sensores del sistema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Mantener un costo menor que el de nuestra principal competencia.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051" name="Google Shape;1051;p38"/>
          <p:cNvGrpSpPr/>
          <p:nvPr/>
        </p:nvGrpSpPr>
        <p:grpSpPr>
          <a:xfrm>
            <a:off x="4217878" y="3238448"/>
            <a:ext cx="888734" cy="967518"/>
            <a:chOff x="5393564" y="872537"/>
            <a:chExt cx="2437559" cy="2952450"/>
          </a:xfrm>
        </p:grpSpPr>
        <p:sp>
          <p:nvSpPr>
            <p:cNvPr id="1052" name="Google Shape;1052;p38"/>
            <p:cNvSpPr/>
            <p:nvPr/>
          </p:nvSpPr>
          <p:spPr>
            <a:xfrm>
              <a:off x="5393564" y="872537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5398598" y="875414"/>
              <a:ext cx="1423917" cy="2917931"/>
            </a:xfrm>
            <a:custGeom>
              <a:rect b="b" l="l" r="r" t="t"/>
              <a:pathLst>
                <a:path extrusionOk="0" h="8115" w="396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5403272" y="880448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5407947" y="885122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5411183" y="890156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5416217" y="894471"/>
              <a:ext cx="1425355" cy="2917931"/>
            </a:xfrm>
            <a:custGeom>
              <a:rect b="b" l="l" r="r" t="t"/>
              <a:pathLst>
                <a:path extrusionOk="0" h="8115" w="3964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5420891" y="899505"/>
              <a:ext cx="1425355" cy="2917571"/>
            </a:xfrm>
            <a:custGeom>
              <a:rect b="b" l="l" r="r" t="t"/>
              <a:pathLst>
                <a:path extrusionOk="0" h="8114" w="3964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5425566" y="902741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5430240" y="907416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5716102" y="872537"/>
              <a:ext cx="1792481" cy="2591799"/>
            </a:xfrm>
            <a:custGeom>
              <a:rect b="b" l="l" r="r" t="t"/>
              <a:pathLst>
                <a:path extrusionOk="0" h="7208" w="4985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5393564" y="3425510"/>
              <a:ext cx="2437559" cy="390136"/>
            </a:xfrm>
            <a:custGeom>
              <a:rect b="b" l="l" r="r" t="t"/>
              <a:pathLst>
                <a:path extrusionOk="0" h="1085" w="6779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6146873" y="1556806"/>
              <a:ext cx="930940" cy="262488"/>
            </a:xfrm>
            <a:custGeom>
              <a:rect b="b" l="l" r="r" t="t"/>
              <a:pathLst>
                <a:path extrusionOk="0" h="730" w="2589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6021022" y="2037196"/>
              <a:ext cx="1182642" cy="260690"/>
            </a:xfrm>
            <a:custGeom>
              <a:rect b="b" l="l" r="r" t="t"/>
              <a:pathLst>
                <a:path extrusionOk="0" h="725" w="3289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6611443" y="2193970"/>
              <a:ext cx="887431" cy="1231895"/>
            </a:xfrm>
            <a:custGeom>
              <a:rect b="b" l="l" r="r" t="t"/>
              <a:pathLst>
                <a:path extrusionOk="0" h="3426" w="2468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6611443" y="1818935"/>
              <a:ext cx="523541" cy="218620"/>
            </a:xfrm>
            <a:custGeom>
              <a:rect b="b" l="l" r="r" t="t"/>
              <a:pathLst>
                <a:path extrusionOk="0" h="608" w="1456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6611443" y="872537"/>
              <a:ext cx="426456" cy="791419"/>
            </a:xfrm>
            <a:custGeom>
              <a:rect b="b" l="l" r="r" t="t"/>
              <a:pathLst>
                <a:path extrusionOk="0" h="2201" w="1186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6611443" y="3425510"/>
              <a:ext cx="1219678" cy="390136"/>
            </a:xfrm>
            <a:custGeom>
              <a:rect b="b" l="l" r="r" t="t"/>
              <a:pathLst>
                <a:path extrusionOk="0" h="1085" w="3392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6611443" y="1556806"/>
              <a:ext cx="466369" cy="262488"/>
            </a:xfrm>
            <a:custGeom>
              <a:rect b="b" l="l" r="r" t="t"/>
              <a:pathLst>
                <a:path extrusionOk="0" h="730" w="1297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6611443" y="2037196"/>
              <a:ext cx="592220" cy="260690"/>
            </a:xfrm>
            <a:custGeom>
              <a:rect b="b" l="l" r="r" t="t"/>
              <a:pathLst>
                <a:path extrusionOk="0" h="725" w="1647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38"/>
          <p:cNvGrpSpPr/>
          <p:nvPr/>
        </p:nvGrpSpPr>
        <p:grpSpPr>
          <a:xfrm>
            <a:off x="6877765" y="3238448"/>
            <a:ext cx="888734" cy="967518"/>
            <a:chOff x="5393564" y="872537"/>
            <a:chExt cx="2437559" cy="2952450"/>
          </a:xfrm>
        </p:grpSpPr>
        <p:sp>
          <p:nvSpPr>
            <p:cNvPr id="1072" name="Google Shape;1072;p38"/>
            <p:cNvSpPr/>
            <p:nvPr/>
          </p:nvSpPr>
          <p:spPr>
            <a:xfrm>
              <a:off x="5393564" y="872537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5398598" y="875414"/>
              <a:ext cx="1423917" cy="2917931"/>
            </a:xfrm>
            <a:custGeom>
              <a:rect b="b" l="l" r="r" t="t"/>
              <a:pathLst>
                <a:path extrusionOk="0" h="8115" w="396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5403272" y="880448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5407947" y="885122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5411183" y="890156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5416217" y="894471"/>
              <a:ext cx="1425355" cy="2917931"/>
            </a:xfrm>
            <a:custGeom>
              <a:rect b="b" l="l" r="r" t="t"/>
              <a:pathLst>
                <a:path extrusionOk="0" h="8115" w="3964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5420891" y="899505"/>
              <a:ext cx="1425355" cy="2917571"/>
            </a:xfrm>
            <a:custGeom>
              <a:rect b="b" l="l" r="r" t="t"/>
              <a:pathLst>
                <a:path extrusionOk="0" h="8114" w="3964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5425566" y="902741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5430240" y="907416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5716102" y="872537"/>
              <a:ext cx="1792481" cy="2591799"/>
            </a:xfrm>
            <a:custGeom>
              <a:rect b="b" l="l" r="r" t="t"/>
              <a:pathLst>
                <a:path extrusionOk="0" h="7208" w="4985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5393564" y="3425510"/>
              <a:ext cx="2437559" cy="390136"/>
            </a:xfrm>
            <a:custGeom>
              <a:rect b="b" l="l" r="r" t="t"/>
              <a:pathLst>
                <a:path extrusionOk="0" h="1085" w="6779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6146873" y="1556806"/>
              <a:ext cx="930940" cy="262488"/>
            </a:xfrm>
            <a:custGeom>
              <a:rect b="b" l="l" r="r" t="t"/>
              <a:pathLst>
                <a:path extrusionOk="0" h="730" w="2589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6021022" y="2037196"/>
              <a:ext cx="1182642" cy="260690"/>
            </a:xfrm>
            <a:custGeom>
              <a:rect b="b" l="l" r="r" t="t"/>
              <a:pathLst>
                <a:path extrusionOk="0" h="725" w="3289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6611443" y="2193970"/>
              <a:ext cx="887431" cy="1231895"/>
            </a:xfrm>
            <a:custGeom>
              <a:rect b="b" l="l" r="r" t="t"/>
              <a:pathLst>
                <a:path extrusionOk="0" h="3426" w="2468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6611443" y="1818935"/>
              <a:ext cx="523541" cy="218620"/>
            </a:xfrm>
            <a:custGeom>
              <a:rect b="b" l="l" r="r" t="t"/>
              <a:pathLst>
                <a:path extrusionOk="0" h="608" w="1456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6611443" y="872537"/>
              <a:ext cx="426456" cy="791419"/>
            </a:xfrm>
            <a:custGeom>
              <a:rect b="b" l="l" r="r" t="t"/>
              <a:pathLst>
                <a:path extrusionOk="0" h="2201" w="1186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6611443" y="3425510"/>
              <a:ext cx="1219678" cy="390136"/>
            </a:xfrm>
            <a:custGeom>
              <a:rect b="b" l="l" r="r" t="t"/>
              <a:pathLst>
                <a:path extrusionOk="0" h="1085" w="3392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6611443" y="1556806"/>
              <a:ext cx="466369" cy="262488"/>
            </a:xfrm>
            <a:custGeom>
              <a:rect b="b" l="l" r="r" t="t"/>
              <a:pathLst>
                <a:path extrusionOk="0" h="730" w="1297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6611443" y="2037196"/>
              <a:ext cx="592220" cy="260690"/>
            </a:xfrm>
            <a:custGeom>
              <a:rect b="b" l="l" r="r" t="t"/>
              <a:pathLst>
                <a:path extrusionOk="0" h="725" w="1647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38"/>
          <p:cNvGrpSpPr/>
          <p:nvPr/>
        </p:nvGrpSpPr>
        <p:grpSpPr>
          <a:xfrm>
            <a:off x="1510425" y="3266732"/>
            <a:ext cx="888734" cy="967518"/>
            <a:chOff x="5393564" y="872537"/>
            <a:chExt cx="2437559" cy="2952450"/>
          </a:xfrm>
        </p:grpSpPr>
        <p:sp>
          <p:nvSpPr>
            <p:cNvPr id="1092" name="Google Shape;1092;p38"/>
            <p:cNvSpPr/>
            <p:nvPr/>
          </p:nvSpPr>
          <p:spPr>
            <a:xfrm>
              <a:off x="5393564" y="872537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5398598" y="875414"/>
              <a:ext cx="1423917" cy="2917931"/>
            </a:xfrm>
            <a:custGeom>
              <a:rect b="b" l="l" r="r" t="t"/>
              <a:pathLst>
                <a:path extrusionOk="0" h="8115" w="396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5403272" y="880448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5407947" y="885122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5411183" y="890156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5416217" y="894471"/>
              <a:ext cx="1425355" cy="2917931"/>
            </a:xfrm>
            <a:custGeom>
              <a:rect b="b" l="l" r="r" t="t"/>
              <a:pathLst>
                <a:path extrusionOk="0" h="8115" w="3964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420891" y="899505"/>
              <a:ext cx="1425355" cy="2917571"/>
            </a:xfrm>
            <a:custGeom>
              <a:rect b="b" l="l" r="r" t="t"/>
              <a:pathLst>
                <a:path extrusionOk="0" h="8114" w="3964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5425566" y="902741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5430240" y="907416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5716102" y="872537"/>
              <a:ext cx="1792481" cy="2591799"/>
            </a:xfrm>
            <a:custGeom>
              <a:rect b="b" l="l" r="r" t="t"/>
              <a:pathLst>
                <a:path extrusionOk="0" h="7208" w="4985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5393564" y="3425510"/>
              <a:ext cx="2437559" cy="390136"/>
            </a:xfrm>
            <a:custGeom>
              <a:rect b="b" l="l" r="r" t="t"/>
              <a:pathLst>
                <a:path extrusionOk="0" h="1085" w="6779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6146873" y="1556806"/>
              <a:ext cx="930940" cy="262488"/>
            </a:xfrm>
            <a:custGeom>
              <a:rect b="b" l="l" r="r" t="t"/>
              <a:pathLst>
                <a:path extrusionOk="0" h="730" w="2589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6021022" y="2037196"/>
              <a:ext cx="1182642" cy="260690"/>
            </a:xfrm>
            <a:custGeom>
              <a:rect b="b" l="l" r="r" t="t"/>
              <a:pathLst>
                <a:path extrusionOk="0" h="725" w="3289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6611443" y="2193970"/>
              <a:ext cx="887431" cy="1231895"/>
            </a:xfrm>
            <a:custGeom>
              <a:rect b="b" l="l" r="r" t="t"/>
              <a:pathLst>
                <a:path extrusionOk="0" h="3426" w="2468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6611443" y="1818935"/>
              <a:ext cx="523541" cy="218620"/>
            </a:xfrm>
            <a:custGeom>
              <a:rect b="b" l="l" r="r" t="t"/>
              <a:pathLst>
                <a:path extrusionOk="0" h="608" w="1456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6611443" y="872537"/>
              <a:ext cx="426456" cy="791419"/>
            </a:xfrm>
            <a:custGeom>
              <a:rect b="b" l="l" r="r" t="t"/>
              <a:pathLst>
                <a:path extrusionOk="0" h="2201" w="1186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6611443" y="3425510"/>
              <a:ext cx="1219678" cy="390136"/>
            </a:xfrm>
            <a:custGeom>
              <a:rect b="b" l="l" r="r" t="t"/>
              <a:pathLst>
                <a:path extrusionOk="0" h="1085" w="3392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6611443" y="1556806"/>
              <a:ext cx="466369" cy="262488"/>
            </a:xfrm>
            <a:custGeom>
              <a:rect b="b" l="l" r="r" t="t"/>
              <a:pathLst>
                <a:path extrusionOk="0" h="730" w="1297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6611443" y="2037196"/>
              <a:ext cx="592220" cy="260690"/>
            </a:xfrm>
            <a:custGeom>
              <a:rect b="b" l="l" r="r" t="t"/>
              <a:pathLst>
                <a:path extrusionOk="0" h="725" w="1647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